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19"/>
  </p:notesMasterIdLst>
  <p:sldIdLst>
    <p:sldId id="256" r:id="rId3"/>
    <p:sldId id="257" r:id="rId4"/>
    <p:sldId id="260" r:id="rId5"/>
    <p:sldId id="261" r:id="rId6"/>
    <p:sldId id="262" r:id="rId7"/>
    <p:sldId id="272" r:id="rId8"/>
    <p:sldId id="263" r:id="rId9"/>
    <p:sldId id="267" r:id="rId10"/>
    <p:sldId id="264" r:id="rId11"/>
    <p:sldId id="274" r:id="rId12"/>
    <p:sldId id="276" r:id="rId13"/>
    <p:sldId id="268" r:id="rId14"/>
    <p:sldId id="271" r:id="rId15"/>
    <p:sldId id="275" r:id="rId16"/>
    <p:sldId id="277" r:id="rId17"/>
    <p:sldId id="258" r:id="rId18"/>
  </p:sldIdLst>
  <p:sldSz cx="24384000" cy="13716000"/>
  <p:notesSz cx="7099300" cy="10234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F6061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A3"/>
    <a:srgbClr val="FF6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CDC"/>
          </a:solidFill>
        </a:fill>
      </a:tcStyle>
    </a:wholeTbl>
    <a:band2H>
      <a:tcTxStyle/>
      <a:tcStyle>
        <a:tcBdr/>
        <a:fill>
          <a:solidFill>
            <a:srgbClr val="E7E7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E"/>
          </a:solidFill>
        </a:fill>
      </a:tcStyle>
    </a:wholeTbl>
    <a:band2H>
      <a:tcTxStyle/>
      <a:tcStyle>
        <a:tcBdr/>
        <a:fill>
          <a:solidFill>
            <a:srgbClr val="E7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D1CB"/>
          </a:solidFill>
        </a:fill>
      </a:tcStyle>
    </a:wholeTbl>
    <a:band2H>
      <a:tcTxStyle/>
      <a:tcStyle>
        <a:tcBdr/>
        <a:fill>
          <a:solidFill>
            <a:srgbClr val="ECE9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9E9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F6061"/>
        </a:fontRef>
        <a:srgbClr val="5F6061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5F6061"/>
              </a:solidFill>
              <a:prstDash val="solid"/>
              <a:round/>
            </a:ln>
          </a:top>
          <a:bottom>
            <a:ln w="508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5F6061"/>
              </a:solidFill>
              <a:prstDash val="solid"/>
              <a:round/>
            </a:ln>
          </a:top>
          <a:bottom>
            <a:ln w="508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F60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F606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F606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5F6061"/>
      </a:tcTxStyle>
      <a:tcStyle>
        <a:tcBdr>
          <a:left>
            <a:ln w="25400" cap="flat">
              <a:solidFill>
                <a:srgbClr val="5F6061"/>
              </a:solidFill>
              <a:prstDash val="solid"/>
              <a:round/>
            </a:ln>
          </a:left>
          <a:right>
            <a:ln w="25400" cap="flat">
              <a:solidFill>
                <a:srgbClr val="5F6061"/>
              </a:solidFill>
              <a:prstDash val="solid"/>
              <a:round/>
            </a:ln>
          </a:right>
          <a:top>
            <a:ln w="25400" cap="flat">
              <a:solidFill>
                <a:srgbClr val="5F6061"/>
              </a:solidFill>
              <a:prstDash val="solid"/>
              <a:round/>
            </a:ln>
          </a:top>
          <a:bottom>
            <a:ln w="254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solidFill>
                <a:srgbClr val="5F6061"/>
              </a:solidFill>
              <a:prstDash val="solid"/>
              <a:round/>
            </a:ln>
          </a:insideH>
          <a:insideV>
            <a:ln w="25400" cap="flat">
              <a:solidFill>
                <a:srgbClr val="5F6061"/>
              </a:solidFill>
              <a:prstDash val="solid"/>
              <a:round/>
            </a:ln>
          </a:insideV>
        </a:tcBdr>
        <a:fill>
          <a:solidFill>
            <a:srgbClr val="5F6061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F6061"/>
        </a:fontRef>
        <a:srgbClr val="5F6061"/>
      </a:tcTxStyle>
      <a:tcStyle>
        <a:tcBdr>
          <a:left>
            <a:ln w="25400" cap="flat">
              <a:solidFill>
                <a:srgbClr val="5F6061"/>
              </a:solidFill>
              <a:prstDash val="solid"/>
              <a:round/>
            </a:ln>
          </a:left>
          <a:right>
            <a:ln w="25400" cap="flat">
              <a:solidFill>
                <a:srgbClr val="5F6061"/>
              </a:solidFill>
              <a:prstDash val="solid"/>
              <a:round/>
            </a:ln>
          </a:right>
          <a:top>
            <a:ln w="25400" cap="flat">
              <a:solidFill>
                <a:srgbClr val="5F6061"/>
              </a:solidFill>
              <a:prstDash val="solid"/>
              <a:round/>
            </a:ln>
          </a:top>
          <a:bottom>
            <a:ln w="254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solidFill>
                <a:srgbClr val="5F6061"/>
              </a:solidFill>
              <a:prstDash val="solid"/>
              <a:round/>
            </a:ln>
          </a:insideH>
          <a:insideV>
            <a:ln w="25400" cap="flat">
              <a:solidFill>
                <a:srgbClr val="5F6061"/>
              </a:solidFill>
              <a:prstDash val="solid"/>
              <a:round/>
            </a:ln>
          </a:insideV>
        </a:tcBdr>
        <a:fill>
          <a:solidFill>
            <a:srgbClr val="5F6061">
              <a:alpha val="20000"/>
            </a:srgbClr>
          </a:solidFill>
        </a:fill>
      </a:tcStyle>
    </a:firstCol>
    <a:lastRow>
      <a:tcTxStyle b="on" i="off">
        <a:fontRef idx="minor">
          <a:srgbClr val="5F6061"/>
        </a:fontRef>
        <a:srgbClr val="5F6061"/>
      </a:tcTxStyle>
      <a:tcStyle>
        <a:tcBdr>
          <a:left>
            <a:ln w="25400" cap="flat">
              <a:solidFill>
                <a:srgbClr val="5F6061"/>
              </a:solidFill>
              <a:prstDash val="solid"/>
              <a:round/>
            </a:ln>
          </a:left>
          <a:right>
            <a:ln w="25400" cap="flat">
              <a:solidFill>
                <a:srgbClr val="5F6061"/>
              </a:solidFill>
              <a:prstDash val="solid"/>
              <a:round/>
            </a:ln>
          </a:right>
          <a:top>
            <a:ln w="101600" cap="flat">
              <a:solidFill>
                <a:srgbClr val="5F6061"/>
              </a:solidFill>
              <a:prstDash val="solid"/>
              <a:round/>
            </a:ln>
          </a:top>
          <a:bottom>
            <a:ln w="254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solidFill>
                <a:srgbClr val="5F6061"/>
              </a:solidFill>
              <a:prstDash val="solid"/>
              <a:round/>
            </a:ln>
          </a:insideH>
          <a:insideV>
            <a:ln w="25400" cap="flat">
              <a:solidFill>
                <a:srgbClr val="5F606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F6061"/>
        </a:fontRef>
        <a:srgbClr val="5F6061"/>
      </a:tcTxStyle>
      <a:tcStyle>
        <a:tcBdr>
          <a:left>
            <a:ln w="25400" cap="flat">
              <a:solidFill>
                <a:srgbClr val="5F6061"/>
              </a:solidFill>
              <a:prstDash val="solid"/>
              <a:round/>
            </a:ln>
          </a:left>
          <a:right>
            <a:ln w="25400" cap="flat">
              <a:solidFill>
                <a:srgbClr val="5F6061"/>
              </a:solidFill>
              <a:prstDash val="solid"/>
              <a:round/>
            </a:ln>
          </a:right>
          <a:top>
            <a:ln w="25400" cap="flat">
              <a:solidFill>
                <a:srgbClr val="5F6061"/>
              </a:solidFill>
              <a:prstDash val="solid"/>
              <a:round/>
            </a:ln>
          </a:top>
          <a:bottom>
            <a:ln w="50800" cap="flat">
              <a:solidFill>
                <a:srgbClr val="5F6061"/>
              </a:solidFill>
              <a:prstDash val="solid"/>
              <a:round/>
            </a:ln>
          </a:bottom>
          <a:insideH>
            <a:ln w="25400" cap="flat">
              <a:solidFill>
                <a:srgbClr val="5F6061"/>
              </a:solidFill>
              <a:prstDash val="solid"/>
              <a:round/>
            </a:ln>
          </a:insideH>
          <a:insideV>
            <a:ln w="25400" cap="flat">
              <a:solidFill>
                <a:srgbClr val="5F606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979" autoAdjust="0"/>
  </p:normalViewPr>
  <p:slideViewPr>
    <p:cSldViewPr snapToGrid="0" snapToObjects="1">
      <p:cViewPr varScale="1">
        <p:scale>
          <a:sx n="32" d="100"/>
          <a:sy n="32" d="100"/>
        </p:scale>
        <p:origin x="724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200" b="1">
                <a:solidFill>
                  <a:schemeClr val="tx1"/>
                </a:solidFill>
              </a:rPr>
              <a:t>Typical product cost breakdown.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rgbClr val="E3006A">
                  <a:lumMod val="40000"/>
                  <a:lumOff val="6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169-447D-A3C8-C6DFCC7BEA63}"/>
              </c:ext>
            </c:extLst>
          </c:dPt>
          <c:dPt>
            <c:idx val="1"/>
            <c:bubble3D val="0"/>
            <c:spPr>
              <a:solidFill>
                <a:srgbClr val="E3006A">
                  <a:lumMod val="75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169-447D-A3C8-C6DFCC7BEA63}"/>
              </c:ext>
            </c:extLst>
          </c:dPt>
          <c:dPt>
            <c:idx val="2"/>
            <c:bubble3D val="0"/>
            <c:spPr>
              <a:solidFill>
                <a:srgbClr val="E3006A">
                  <a:lumMod val="60000"/>
                  <a:lumOff val="4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169-447D-A3C8-C6DFCC7BEA63}"/>
              </c:ext>
            </c:extLst>
          </c:dPt>
          <c:dLbls>
            <c:dLbl>
              <c:idx val="0"/>
              <c:layout>
                <c:manualLayout>
                  <c:x val="-0.15833333333333344"/>
                  <c:y val="-8.333333333333332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92A5551-6566-49BD-B8C0-F73389A64424}" type="CATEGORYNAME">
                      <a:rPr lang="en-US" sz="1800" b="1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b="1" baseline="0">
                        <a:solidFill>
                          <a:schemeClr val="tx1"/>
                        </a:solidFill>
                      </a:rPr>
                      <a:t>
</a:t>
                    </a:r>
                    <a:fld id="{6596B247-DD07-4082-A358-63A70E0985A3}" type="PERCENTAGE">
                      <a:rPr lang="en-US" sz="1800" b="1" baseline="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b="1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169-447D-A3C8-C6DFCC7BEA63}"/>
                </c:ext>
              </c:extLst>
            </c:dLbl>
            <c:dLbl>
              <c:idx val="1"/>
              <c:layout>
                <c:manualLayout>
                  <c:x val="2.7777777777777676E-2"/>
                  <c:y val="2.3148148148148147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" lastClr="FFFFFF">
                      <a:lumMod val="50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3-0169-447D-A3C8-C6DFCC7BEA63}"/>
                </c:ext>
              </c:extLst>
            </c:dLbl>
            <c:dLbl>
              <c:idx val="2"/>
              <c:layout>
                <c:manualLayout>
                  <c:x val="0.20277777777777778"/>
                  <c:y val="5.092592592592592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C59A7DB-A1A1-4483-A305-C1FEB450C1A6}" type="CATEGORYNAME">
                      <a:rPr lang="en-US" sz="1800" b="1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800" b="1" baseline="0">
                        <a:solidFill>
                          <a:schemeClr val="tx1"/>
                        </a:solidFill>
                      </a:rPr>
                      <a:t>
</a:t>
                    </a:r>
                    <a:fld id="{8F46BCB7-3F3E-486A-BFE8-6111F30063C3}" type="PERCENTAGE">
                      <a:rPr lang="en-US" sz="1800" b="1" baseline="0">
                        <a:solidFill>
                          <a:schemeClr val="tx1"/>
                        </a:solidFill>
                      </a:rPr>
                      <a:pPr>
                        <a:defRPr sz="18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800" b="1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169-447D-A3C8-C6DFCC7BEA63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Overhead</c:v>
                </c:pt>
                <c:pt idx="1">
                  <c:v>Assy Labour</c:v>
                </c:pt>
                <c:pt idx="2">
                  <c:v>Part Costs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24</c:v>
                </c:pt>
                <c:pt idx="1">
                  <c:v>4</c:v>
                </c:pt>
                <c:pt idx="2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169-447D-A3C8-C6DFCC7BE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28A568-D6FF-4808-8B6A-8960F4C87243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85F2BE-7785-40E7-82E7-C44E7A4E065F}">
      <dgm:prSet phldrT="[Text]" custT="1"/>
      <dgm:spPr/>
      <dgm:t>
        <a:bodyPr/>
        <a:lstStyle/>
        <a:p>
          <a:r>
            <a:rPr lang="en-GB" sz="4400" dirty="0" smtClean="0"/>
            <a:t>DFMA</a:t>
          </a:r>
        </a:p>
        <a:p>
          <a:r>
            <a:rPr lang="en-GB" sz="4400" dirty="0" smtClean="0"/>
            <a:t>Design for Assembly &amp; Manufacture</a:t>
          </a:r>
          <a:endParaRPr lang="en-US" sz="4400" dirty="0"/>
        </a:p>
      </dgm:t>
    </dgm:pt>
    <dgm:pt modelId="{32D83E77-375B-4D69-96CE-AA99EAC6A23C}" type="parTrans" cxnId="{14B5A118-856C-4A3D-B618-D16403D55668}">
      <dgm:prSet/>
      <dgm:spPr/>
      <dgm:t>
        <a:bodyPr/>
        <a:lstStyle/>
        <a:p>
          <a:endParaRPr lang="en-US"/>
        </a:p>
      </dgm:t>
    </dgm:pt>
    <dgm:pt modelId="{4043A9A5-E44E-40F8-B51E-E476864E4340}" type="sibTrans" cxnId="{14B5A118-856C-4A3D-B618-D16403D55668}">
      <dgm:prSet/>
      <dgm:spPr/>
      <dgm:t>
        <a:bodyPr/>
        <a:lstStyle/>
        <a:p>
          <a:endParaRPr lang="en-US"/>
        </a:p>
      </dgm:t>
    </dgm:pt>
    <dgm:pt modelId="{81D99058-FD94-4470-997F-BF0AAD699553}">
      <dgm:prSet phldrT="[Text]" custT="1"/>
      <dgm:spPr/>
      <dgm:t>
        <a:bodyPr/>
        <a:lstStyle/>
        <a:p>
          <a:r>
            <a:rPr lang="en-GB" sz="3600" dirty="0" smtClean="0"/>
            <a:t>DFA</a:t>
          </a:r>
        </a:p>
        <a:p>
          <a:r>
            <a:rPr lang="en-GB" sz="3600" dirty="0" smtClean="0"/>
            <a:t>Design for Assembly</a:t>
          </a:r>
          <a:endParaRPr lang="en-US" sz="3600" dirty="0"/>
        </a:p>
      </dgm:t>
    </dgm:pt>
    <dgm:pt modelId="{5DE5B43C-51B5-4BBA-B8CE-6F89A65A44A8}" type="parTrans" cxnId="{192DB9DF-8FE9-4BD9-A012-0C4BB7982122}">
      <dgm:prSet/>
      <dgm:spPr/>
      <dgm:t>
        <a:bodyPr/>
        <a:lstStyle/>
        <a:p>
          <a:endParaRPr lang="en-US"/>
        </a:p>
      </dgm:t>
    </dgm:pt>
    <dgm:pt modelId="{09722477-4EDD-4701-8B05-A386C56AD9D6}" type="sibTrans" cxnId="{192DB9DF-8FE9-4BD9-A012-0C4BB7982122}">
      <dgm:prSet/>
      <dgm:spPr/>
      <dgm:t>
        <a:bodyPr/>
        <a:lstStyle/>
        <a:p>
          <a:endParaRPr lang="en-US"/>
        </a:p>
      </dgm:t>
    </dgm:pt>
    <dgm:pt modelId="{D65EEBD4-D433-4F04-9C37-537E5ADACCD2}">
      <dgm:prSet custT="1"/>
      <dgm:spPr>
        <a:solidFill>
          <a:srgbClr val="FF4FA3"/>
        </a:solidFill>
      </dgm:spPr>
      <dgm:t>
        <a:bodyPr/>
        <a:lstStyle/>
        <a:p>
          <a:pPr algn="ctr"/>
          <a:r>
            <a:rPr lang="en-GB" sz="2800" b="1" i="0" u="sng" dirty="0" smtClean="0"/>
            <a:t>Reducing product </a:t>
          </a:r>
          <a:r>
            <a:rPr lang="en-GB" sz="2800" b="1" i="0" u="sng" dirty="0" err="1" smtClean="0"/>
            <a:t>Assy</a:t>
          </a:r>
          <a:r>
            <a:rPr lang="en-GB" sz="2800" b="1" i="0" u="sng" dirty="0" smtClean="0"/>
            <a:t> cost.</a:t>
          </a:r>
        </a:p>
        <a:p>
          <a:pPr algn="ctr"/>
          <a:r>
            <a:rPr lang="en-GB" sz="2800" b="1" i="1" dirty="0" smtClean="0"/>
            <a:t>Reduce the number of Assembly operations and make them easier to perform.</a:t>
          </a:r>
          <a:endParaRPr lang="en-US" sz="2800" dirty="0"/>
        </a:p>
      </dgm:t>
    </dgm:pt>
    <dgm:pt modelId="{7FA62283-F606-4B8C-B3F7-7666C0BAA745}" type="parTrans" cxnId="{DF999A4A-A0A1-4635-AC48-EAB750B00D0F}">
      <dgm:prSet/>
      <dgm:spPr/>
      <dgm:t>
        <a:bodyPr/>
        <a:lstStyle/>
        <a:p>
          <a:endParaRPr lang="en-US"/>
        </a:p>
      </dgm:t>
    </dgm:pt>
    <dgm:pt modelId="{B28DA532-CC8D-4E17-9C41-B73D2CC31F33}" type="sibTrans" cxnId="{DF999A4A-A0A1-4635-AC48-EAB750B00D0F}">
      <dgm:prSet/>
      <dgm:spPr/>
      <dgm:t>
        <a:bodyPr/>
        <a:lstStyle/>
        <a:p>
          <a:endParaRPr lang="en-US"/>
        </a:p>
      </dgm:t>
    </dgm:pt>
    <dgm:pt modelId="{329BF57E-16E6-401C-9CB2-199DD026B001}">
      <dgm:prSet phldrT="[Text]" custT="1"/>
      <dgm:spPr/>
      <dgm:t>
        <a:bodyPr/>
        <a:lstStyle/>
        <a:p>
          <a:r>
            <a:rPr lang="en-GB" sz="3600" dirty="0" smtClean="0"/>
            <a:t>DFM</a:t>
          </a:r>
        </a:p>
        <a:p>
          <a:r>
            <a:rPr lang="en-GB" sz="3600" dirty="0" smtClean="0"/>
            <a:t>Design for Manufacture</a:t>
          </a:r>
          <a:endParaRPr lang="en-US" sz="3600" dirty="0"/>
        </a:p>
      </dgm:t>
    </dgm:pt>
    <dgm:pt modelId="{463EEEF1-CADF-4553-B3AC-B5B7A6AE060A}" type="parTrans" cxnId="{B244291F-2A40-43C6-886F-041697F5BC11}">
      <dgm:prSet/>
      <dgm:spPr/>
      <dgm:t>
        <a:bodyPr/>
        <a:lstStyle/>
        <a:p>
          <a:endParaRPr lang="en-US"/>
        </a:p>
      </dgm:t>
    </dgm:pt>
    <dgm:pt modelId="{40625549-E5A4-4926-9CAA-DAEF3C91B0DB}" type="sibTrans" cxnId="{B244291F-2A40-43C6-886F-041697F5BC11}">
      <dgm:prSet/>
      <dgm:spPr/>
      <dgm:t>
        <a:bodyPr/>
        <a:lstStyle/>
        <a:p>
          <a:endParaRPr lang="en-US"/>
        </a:p>
      </dgm:t>
    </dgm:pt>
    <dgm:pt modelId="{C5217699-9D36-4DBD-ADF2-5DF30B8532DF}">
      <dgm:prSet phldrT="[Text]" custT="1"/>
      <dgm:spPr>
        <a:solidFill>
          <a:srgbClr val="FF4FA3"/>
        </a:solidFill>
      </dgm:spPr>
      <dgm:t>
        <a:bodyPr/>
        <a:lstStyle/>
        <a:p>
          <a:r>
            <a:rPr lang="en-GB" sz="2800" b="1" i="0" u="sng" dirty="0" smtClean="0"/>
            <a:t>Reducing overall part production cost.</a:t>
          </a:r>
        </a:p>
        <a:p>
          <a:r>
            <a:rPr lang="en-GB" sz="2800" b="1" i="1" dirty="0" smtClean="0"/>
            <a:t>Minimise complexity of manufacturing operations and make use of common datum features.</a:t>
          </a:r>
          <a:endParaRPr lang="en-US" sz="2800" dirty="0"/>
        </a:p>
      </dgm:t>
    </dgm:pt>
    <dgm:pt modelId="{1F0388DD-C969-4CB0-93CE-6DE7D9E8CD5D}" type="parTrans" cxnId="{2392F8B8-4945-45CF-8D89-92589A0298F7}">
      <dgm:prSet/>
      <dgm:spPr/>
      <dgm:t>
        <a:bodyPr/>
        <a:lstStyle/>
        <a:p>
          <a:endParaRPr lang="en-US"/>
        </a:p>
      </dgm:t>
    </dgm:pt>
    <dgm:pt modelId="{FAFAC87C-3B30-41F3-9A1A-A99CEA3650E6}" type="sibTrans" cxnId="{2392F8B8-4945-45CF-8D89-92589A0298F7}">
      <dgm:prSet/>
      <dgm:spPr/>
      <dgm:t>
        <a:bodyPr/>
        <a:lstStyle/>
        <a:p>
          <a:endParaRPr lang="en-US"/>
        </a:p>
      </dgm:t>
    </dgm:pt>
    <dgm:pt modelId="{EF20AF42-03F1-4510-9447-79923FE9B683}" type="pres">
      <dgm:prSet presAssocID="{B028A568-D6FF-4808-8B6A-8960F4C8724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C277E09-BE4C-4604-8956-EC5B46B1B6B0}" type="pres">
      <dgm:prSet presAssocID="{9685F2BE-7785-40E7-82E7-C44E7A4E065F}" presName="vertOne" presStyleCnt="0"/>
      <dgm:spPr/>
    </dgm:pt>
    <dgm:pt modelId="{71C42C6C-6500-4E84-8BB3-86E684396D52}" type="pres">
      <dgm:prSet presAssocID="{9685F2BE-7785-40E7-82E7-C44E7A4E065F}" presName="txOne" presStyleLbl="node0" presStyleIdx="0" presStyleCnt="1" custScaleY="18665" custLinFactNeighborX="37" custLinFactNeighborY="-492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F5F79D-998A-487F-BE39-4A1BC1FAC3DB}" type="pres">
      <dgm:prSet presAssocID="{9685F2BE-7785-40E7-82E7-C44E7A4E065F}" presName="parTransOne" presStyleCnt="0"/>
      <dgm:spPr/>
    </dgm:pt>
    <dgm:pt modelId="{AD2B0E47-E5B6-4B07-A5B2-FB5DDA9EFA38}" type="pres">
      <dgm:prSet presAssocID="{9685F2BE-7785-40E7-82E7-C44E7A4E065F}" presName="horzOne" presStyleCnt="0"/>
      <dgm:spPr/>
    </dgm:pt>
    <dgm:pt modelId="{11868A9C-F22C-4326-9562-9415E5BEA66B}" type="pres">
      <dgm:prSet presAssocID="{81D99058-FD94-4470-997F-BF0AAD699553}" presName="vertTwo" presStyleCnt="0"/>
      <dgm:spPr/>
    </dgm:pt>
    <dgm:pt modelId="{E5FAF189-4984-47CD-B2BB-11F08BCEE50A}" type="pres">
      <dgm:prSet presAssocID="{81D99058-FD94-4470-997F-BF0AAD699553}" presName="txTwo" presStyleLbl="node2" presStyleIdx="0" presStyleCnt="2" custScaleY="15322" custLinFactY="-3347" custLinFactNeighborX="-77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99208A-1D3B-4D39-BED2-4653910ADAA0}" type="pres">
      <dgm:prSet presAssocID="{81D99058-FD94-4470-997F-BF0AAD699553}" presName="parTransTwo" presStyleCnt="0"/>
      <dgm:spPr/>
    </dgm:pt>
    <dgm:pt modelId="{BCCC14B0-9778-42D4-8D7D-FFE5C9AE75B8}" type="pres">
      <dgm:prSet presAssocID="{81D99058-FD94-4470-997F-BF0AAD699553}" presName="horzTwo" presStyleCnt="0"/>
      <dgm:spPr/>
    </dgm:pt>
    <dgm:pt modelId="{CA6586A3-D395-4C21-A55A-B4610B26B300}" type="pres">
      <dgm:prSet presAssocID="{D65EEBD4-D433-4F04-9C37-537E5ADACCD2}" presName="vertThree" presStyleCnt="0"/>
      <dgm:spPr/>
    </dgm:pt>
    <dgm:pt modelId="{FB7A79AA-0D9E-4E24-A09A-AC5DA91E9CAB}" type="pres">
      <dgm:prSet presAssocID="{D65EEBD4-D433-4F04-9C37-537E5ADACCD2}" presName="txThree" presStyleLbl="node3" presStyleIdx="0" presStyleCnt="2" custScaleY="24864" custLinFactNeighborX="-77" custLinFactNeighborY="-242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1E494E-AF4D-4C91-8DFF-C3814A5529AF}" type="pres">
      <dgm:prSet presAssocID="{D65EEBD4-D433-4F04-9C37-537E5ADACCD2}" presName="horzThree" presStyleCnt="0"/>
      <dgm:spPr/>
    </dgm:pt>
    <dgm:pt modelId="{26C3D9DB-069E-4C1A-9384-BDF90F7EBCB4}" type="pres">
      <dgm:prSet presAssocID="{09722477-4EDD-4701-8B05-A386C56AD9D6}" presName="sibSpaceTwo" presStyleCnt="0"/>
      <dgm:spPr/>
    </dgm:pt>
    <dgm:pt modelId="{84DD0670-8200-4B09-94A9-1662FA5B3FA5}" type="pres">
      <dgm:prSet presAssocID="{329BF57E-16E6-401C-9CB2-199DD026B001}" presName="vertTwo" presStyleCnt="0"/>
      <dgm:spPr/>
    </dgm:pt>
    <dgm:pt modelId="{D6663AE2-47E6-47AD-9D35-EDB51A9030BF}" type="pres">
      <dgm:prSet presAssocID="{329BF57E-16E6-401C-9CB2-199DD026B001}" presName="txTwo" presStyleLbl="node2" presStyleIdx="1" presStyleCnt="2" custScaleY="14814" custLinFactY="-3009" custLinFactNeighborX="-401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4D35F6-4D06-46D0-A743-1693BE1D29C0}" type="pres">
      <dgm:prSet presAssocID="{329BF57E-16E6-401C-9CB2-199DD026B001}" presName="parTransTwo" presStyleCnt="0"/>
      <dgm:spPr/>
    </dgm:pt>
    <dgm:pt modelId="{7B07275B-9D88-45A9-96D9-CCE504C52139}" type="pres">
      <dgm:prSet presAssocID="{329BF57E-16E6-401C-9CB2-199DD026B001}" presName="horzTwo" presStyleCnt="0"/>
      <dgm:spPr/>
    </dgm:pt>
    <dgm:pt modelId="{B73F4B0F-A38B-4FE8-8F1C-79905388EBC4}" type="pres">
      <dgm:prSet presAssocID="{C5217699-9D36-4DBD-ADF2-5DF30B8532DF}" presName="vertThree" presStyleCnt="0"/>
      <dgm:spPr/>
    </dgm:pt>
    <dgm:pt modelId="{D629C913-1380-4456-82E3-3D43B86E162B}" type="pres">
      <dgm:prSet presAssocID="{C5217699-9D36-4DBD-ADF2-5DF30B8532DF}" presName="txThree" presStyleLbl="node3" presStyleIdx="1" presStyleCnt="2" custScaleY="24858" custLinFactNeighborX="-401" custLinFactNeighborY="-237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8CBA9C-275B-4468-BED5-1313DE800B3F}" type="pres">
      <dgm:prSet presAssocID="{C5217699-9D36-4DBD-ADF2-5DF30B8532DF}" presName="horzThree" presStyleCnt="0"/>
      <dgm:spPr/>
    </dgm:pt>
  </dgm:ptLst>
  <dgm:cxnLst>
    <dgm:cxn modelId="{B244291F-2A40-43C6-886F-041697F5BC11}" srcId="{9685F2BE-7785-40E7-82E7-C44E7A4E065F}" destId="{329BF57E-16E6-401C-9CB2-199DD026B001}" srcOrd="1" destOrd="0" parTransId="{463EEEF1-CADF-4553-B3AC-B5B7A6AE060A}" sibTransId="{40625549-E5A4-4926-9CAA-DAEF3C91B0DB}"/>
    <dgm:cxn modelId="{864EEF7A-FC9E-4A31-ACF6-2C397216EB5A}" type="presOf" srcId="{D65EEBD4-D433-4F04-9C37-537E5ADACCD2}" destId="{FB7A79AA-0D9E-4E24-A09A-AC5DA91E9CAB}" srcOrd="0" destOrd="0" presId="urn:microsoft.com/office/officeart/2005/8/layout/hierarchy4"/>
    <dgm:cxn modelId="{192DB9DF-8FE9-4BD9-A012-0C4BB7982122}" srcId="{9685F2BE-7785-40E7-82E7-C44E7A4E065F}" destId="{81D99058-FD94-4470-997F-BF0AAD699553}" srcOrd="0" destOrd="0" parTransId="{5DE5B43C-51B5-4BBA-B8CE-6F89A65A44A8}" sibTransId="{09722477-4EDD-4701-8B05-A386C56AD9D6}"/>
    <dgm:cxn modelId="{14B5A118-856C-4A3D-B618-D16403D55668}" srcId="{B028A568-D6FF-4808-8B6A-8960F4C87243}" destId="{9685F2BE-7785-40E7-82E7-C44E7A4E065F}" srcOrd="0" destOrd="0" parTransId="{32D83E77-375B-4D69-96CE-AA99EAC6A23C}" sibTransId="{4043A9A5-E44E-40F8-B51E-E476864E4340}"/>
    <dgm:cxn modelId="{5DA2108A-AAAA-4DF1-8640-126066C7FBA5}" type="presOf" srcId="{81D99058-FD94-4470-997F-BF0AAD699553}" destId="{E5FAF189-4984-47CD-B2BB-11F08BCEE50A}" srcOrd="0" destOrd="0" presId="urn:microsoft.com/office/officeart/2005/8/layout/hierarchy4"/>
    <dgm:cxn modelId="{C1F9D2F8-7FB9-46B4-9929-10820F14846E}" type="presOf" srcId="{C5217699-9D36-4DBD-ADF2-5DF30B8532DF}" destId="{D629C913-1380-4456-82E3-3D43B86E162B}" srcOrd="0" destOrd="0" presId="urn:microsoft.com/office/officeart/2005/8/layout/hierarchy4"/>
    <dgm:cxn modelId="{DF999A4A-A0A1-4635-AC48-EAB750B00D0F}" srcId="{81D99058-FD94-4470-997F-BF0AAD699553}" destId="{D65EEBD4-D433-4F04-9C37-537E5ADACCD2}" srcOrd="0" destOrd="0" parTransId="{7FA62283-F606-4B8C-B3F7-7666C0BAA745}" sibTransId="{B28DA532-CC8D-4E17-9C41-B73D2CC31F33}"/>
    <dgm:cxn modelId="{EF77EDAF-8749-4BE0-ADE1-542969575F36}" type="presOf" srcId="{329BF57E-16E6-401C-9CB2-199DD026B001}" destId="{D6663AE2-47E6-47AD-9D35-EDB51A9030BF}" srcOrd="0" destOrd="0" presId="urn:microsoft.com/office/officeart/2005/8/layout/hierarchy4"/>
    <dgm:cxn modelId="{7264E3B7-07A1-43FE-9A1A-E0FBF4A5291B}" type="presOf" srcId="{B028A568-D6FF-4808-8B6A-8960F4C87243}" destId="{EF20AF42-03F1-4510-9447-79923FE9B683}" srcOrd="0" destOrd="0" presId="urn:microsoft.com/office/officeart/2005/8/layout/hierarchy4"/>
    <dgm:cxn modelId="{2392F8B8-4945-45CF-8D89-92589A0298F7}" srcId="{329BF57E-16E6-401C-9CB2-199DD026B001}" destId="{C5217699-9D36-4DBD-ADF2-5DF30B8532DF}" srcOrd="0" destOrd="0" parTransId="{1F0388DD-C969-4CB0-93CE-6DE7D9E8CD5D}" sibTransId="{FAFAC87C-3B30-41F3-9A1A-A99CEA3650E6}"/>
    <dgm:cxn modelId="{18019000-06DB-4B97-BE32-23BBD1115D32}" type="presOf" srcId="{9685F2BE-7785-40E7-82E7-C44E7A4E065F}" destId="{71C42C6C-6500-4E84-8BB3-86E684396D52}" srcOrd="0" destOrd="0" presId="urn:microsoft.com/office/officeart/2005/8/layout/hierarchy4"/>
    <dgm:cxn modelId="{9C6C138F-ED1E-42B9-880C-C00671E4A14B}" type="presParOf" srcId="{EF20AF42-03F1-4510-9447-79923FE9B683}" destId="{5C277E09-BE4C-4604-8956-EC5B46B1B6B0}" srcOrd="0" destOrd="0" presId="urn:microsoft.com/office/officeart/2005/8/layout/hierarchy4"/>
    <dgm:cxn modelId="{AF3F6C71-DEEF-4F5F-ACA8-27BF21F3D9FC}" type="presParOf" srcId="{5C277E09-BE4C-4604-8956-EC5B46B1B6B0}" destId="{71C42C6C-6500-4E84-8BB3-86E684396D52}" srcOrd="0" destOrd="0" presId="urn:microsoft.com/office/officeart/2005/8/layout/hierarchy4"/>
    <dgm:cxn modelId="{647A1C59-2832-418B-B899-BDEB8C55E975}" type="presParOf" srcId="{5C277E09-BE4C-4604-8956-EC5B46B1B6B0}" destId="{1AF5F79D-998A-487F-BE39-4A1BC1FAC3DB}" srcOrd="1" destOrd="0" presId="urn:microsoft.com/office/officeart/2005/8/layout/hierarchy4"/>
    <dgm:cxn modelId="{1DDF4006-5CDF-4F5F-B5A4-9C3C3DC9D985}" type="presParOf" srcId="{5C277E09-BE4C-4604-8956-EC5B46B1B6B0}" destId="{AD2B0E47-E5B6-4B07-A5B2-FB5DDA9EFA38}" srcOrd="2" destOrd="0" presId="urn:microsoft.com/office/officeart/2005/8/layout/hierarchy4"/>
    <dgm:cxn modelId="{76B96C3A-815E-45E1-9CAD-9314644072AA}" type="presParOf" srcId="{AD2B0E47-E5B6-4B07-A5B2-FB5DDA9EFA38}" destId="{11868A9C-F22C-4326-9562-9415E5BEA66B}" srcOrd="0" destOrd="0" presId="urn:microsoft.com/office/officeart/2005/8/layout/hierarchy4"/>
    <dgm:cxn modelId="{44933A49-6882-46F3-B3EF-DB7D54BC5880}" type="presParOf" srcId="{11868A9C-F22C-4326-9562-9415E5BEA66B}" destId="{E5FAF189-4984-47CD-B2BB-11F08BCEE50A}" srcOrd="0" destOrd="0" presId="urn:microsoft.com/office/officeart/2005/8/layout/hierarchy4"/>
    <dgm:cxn modelId="{B236152F-6574-474F-A87D-E526382364FF}" type="presParOf" srcId="{11868A9C-F22C-4326-9562-9415E5BEA66B}" destId="{9A99208A-1D3B-4D39-BED2-4653910ADAA0}" srcOrd="1" destOrd="0" presId="urn:microsoft.com/office/officeart/2005/8/layout/hierarchy4"/>
    <dgm:cxn modelId="{571F7F72-086B-4AFF-AD6E-CC590EEA1533}" type="presParOf" srcId="{11868A9C-F22C-4326-9562-9415E5BEA66B}" destId="{BCCC14B0-9778-42D4-8D7D-FFE5C9AE75B8}" srcOrd="2" destOrd="0" presId="urn:microsoft.com/office/officeart/2005/8/layout/hierarchy4"/>
    <dgm:cxn modelId="{1EAE9B69-BD43-4720-A8A4-AC6B96D766FF}" type="presParOf" srcId="{BCCC14B0-9778-42D4-8D7D-FFE5C9AE75B8}" destId="{CA6586A3-D395-4C21-A55A-B4610B26B300}" srcOrd="0" destOrd="0" presId="urn:microsoft.com/office/officeart/2005/8/layout/hierarchy4"/>
    <dgm:cxn modelId="{F9A8BB40-FEE3-4853-B5CD-F3DE5C5FD1E2}" type="presParOf" srcId="{CA6586A3-D395-4C21-A55A-B4610B26B300}" destId="{FB7A79AA-0D9E-4E24-A09A-AC5DA91E9CAB}" srcOrd="0" destOrd="0" presId="urn:microsoft.com/office/officeart/2005/8/layout/hierarchy4"/>
    <dgm:cxn modelId="{22FFD79B-4A40-48E5-B530-41EDE6642167}" type="presParOf" srcId="{CA6586A3-D395-4C21-A55A-B4610B26B300}" destId="{E91E494E-AF4D-4C91-8DFF-C3814A5529AF}" srcOrd="1" destOrd="0" presId="urn:microsoft.com/office/officeart/2005/8/layout/hierarchy4"/>
    <dgm:cxn modelId="{BE84E453-8606-4933-B8AE-809AEC43E689}" type="presParOf" srcId="{AD2B0E47-E5B6-4B07-A5B2-FB5DDA9EFA38}" destId="{26C3D9DB-069E-4C1A-9384-BDF90F7EBCB4}" srcOrd="1" destOrd="0" presId="urn:microsoft.com/office/officeart/2005/8/layout/hierarchy4"/>
    <dgm:cxn modelId="{D472E476-B096-4C27-85A6-2FB6E550BC1D}" type="presParOf" srcId="{AD2B0E47-E5B6-4B07-A5B2-FB5DDA9EFA38}" destId="{84DD0670-8200-4B09-94A9-1662FA5B3FA5}" srcOrd="2" destOrd="0" presId="urn:microsoft.com/office/officeart/2005/8/layout/hierarchy4"/>
    <dgm:cxn modelId="{F15FE417-4345-407E-8078-DDCAB35DCDAE}" type="presParOf" srcId="{84DD0670-8200-4B09-94A9-1662FA5B3FA5}" destId="{D6663AE2-47E6-47AD-9D35-EDB51A9030BF}" srcOrd="0" destOrd="0" presId="urn:microsoft.com/office/officeart/2005/8/layout/hierarchy4"/>
    <dgm:cxn modelId="{ED35AB8D-C4ED-4139-8603-28AF209306D9}" type="presParOf" srcId="{84DD0670-8200-4B09-94A9-1662FA5B3FA5}" destId="{914D35F6-4D06-46D0-A743-1693BE1D29C0}" srcOrd="1" destOrd="0" presId="urn:microsoft.com/office/officeart/2005/8/layout/hierarchy4"/>
    <dgm:cxn modelId="{651749BB-0C18-4ED9-A24D-0023F9C528AA}" type="presParOf" srcId="{84DD0670-8200-4B09-94A9-1662FA5B3FA5}" destId="{7B07275B-9D88-45A9-96D9-CCE504C52139}" srcOrd="2" destOrd="0" presId="urn:microsoft.com/office/officeart/2005/8/layout/hierarchy4"/>
    <dgm:cxn modelId="{ECE31AFA-75EB-42F9-94C3-A14F84E0AF00}" type="presParOf" srcId="{7B07275B-9D88-45A9-96D9-CCE504C52139}" destId="{B73F4B0F-A38B-4FE8-8F1C-79905388EBC4}" srcOrd="0" destOrd="0" presId="urn:microsoft.com/office/officeart/2005/8/layout/hierarchy4"/>
    <dgm:cxn modelId="{62AF6ABF-9E38-4593-A735-F2467ED06753}" type="presParOf" srcId="{B73F4B0F-A38B-4FE8-8F1C-79905388EBC4}" destId="{D629C913-1380-4456-82E3-3D43B86E162B}" srcOrd="0" destOrd="0" presId="urn:microsoft.com/office/officeart/2005/8/layout/hierarchy4"/>
    <dgm:cxn modelId="{BFFCE304-E641-4624-A341-D295712675D4}" type="presParOf" srcId="{B73F4B0F-A38B-4FE8-8F1C-79905388EBC4}" destId="{1D8CBA9C-275B-4468-BED5-1313DE800B3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E8B613-46B0-4443-AB24-963176E45454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853D2-4041-41C9-A802-72E50FEBE133}">
      <dgm:prSet phldrT="[Text]" custT="1"/>
      <dgm:spPr/>
      <dgm:t>
        <a:bodyPr/>
        <a:lstStyle/>
        <a:p>
          <a:r>
            <a:rPr lang="en-GB" sz="3600" b="1" dirty="0" smtClean="0"/>
            <a:t>Reduce fixtures and make parts self locating</a:t>
          </a:r>
          <a:endParaRPr lang="en-US" sz="3600" b="1" dirty="0"/>
        </a:p>
      </dgm:t>
    </dgm:pt>
    <dgm:pt modelId="{191FCF9D-00FE-476F-A944-E0AB4D1FAAE2}" type="parTrans" cxnId="{EA52BA26-7120-414D-90EA-29629645F1E5}">
      <dgm:prSet/>
      <dgm:spPr/>
      <dgm:t>
        <a:bodyPr/>
        <a:lstStyle/>
        <a:p>
          <a:endParaRPr lang="en-US"/>
        </a:p>
      </dgm:t>
    </dgm:pt>
    <dgm:pt modelId="{FD4EE628-C054-45D7-BC5C-7AEA43D2687B}" type="sibTrans" cxnId="{EA52BA26-7120-414D-90EA-29629645F1E5}">
      <dgm:prSet/>
      <dgm:spPr/>
      <dgm:t>
        <a:bodyPr/>
        <a:lstStyle/>
        <a:p>
          <a:endParaRPr lang="en-US"/>
        </a:p>
      </dgm:t>
    </dgm:pt>
    <dgm:pt modelId="{0DC3FAC5-5292-4465-8E77-53A9D0361BE4}">
      <dgm:prSet phldrT="[Text]"/>
      <dgm:spPr/>
      <dgm:t>
        <a:bodyPr/>
        <a:lstStyle/>
        <a:p>
          <a:r>
            <a:rPr lang="en-GB" dirty="0" smtClean="0"/>
            <a:t>DFA</a:t>
          </a:r>
          <a:endParaRPr lang="en-US" dirty="0"/>
        </a:p>
      </dgm:t>
    </dgm:pt>
    <dgm:pt modelId="{B0C90324-60B8-4DE9-8FEB-EC19F6995694}" type="parTrans" cxnId="{4E7DF861-DA72-49A4-A29D-2846AA733347}">
      <dgm:prSet/>
      <dgm:spPr/>
      <dgm:t>
        <a:bodyPr/>
        <a:lstStyle/>
        <a:p>
          <a:endParaRPr lang="en-US"/>
        </a:p>
      </dgm:t>
    </dgm:pt>
    <dgm:pt modelId="{54489063-2188-4E6A-91BD-0E5DDCFE6EB0}" type="sibTrans" cxnId="{4E7DF861-DA72-49A4-A29D-2846AA733347}">
      <dgm:prSet/>
      <dgm:spPr/>
      <dgm:t>
        <a:bodyPr/>
        <a:lstStyle/>
        <a:p>
          <a:endParaRPr lang="en-US"/>
        </a:p>
      </dgm:t>
    </dgm:pt>
    <dgm:pt modelId="{BE63DD75-2B6F-4540-995D-23E88D9FEE06}">
      <dgm:prSet phldrT="[Text]"/>
      <dgm:spPr/>
      <dgm:t>
        <a:bodyPr/>
        <a:lstStyle/>
        <a:p>
          <a:r>
            <a:rPr lang="en-GB" dirty="0" smtClean="0"/>
            <a:t>Tag parts together to remove the need for fixtures</a:t>
          </a:r>
          <a:endParaRPr lang="en-US" dirty="0"/>
        </a:p>
      </dgm:t>
    </dgm:pt>
    <dgm:pt modelId="{8A059CE9-4763-48ED-B323-9367463654EC}" type="parTrans" cxnId="{5FD4A8C6-0884-4033-97CB-8E0658C1CE26}">
      <dgm:prSet/>
      <dgm:spPr/>
      <dgm:t>
        <a:bodyPr/>
        <a:lstStyle/>
        <a:p>
          <a:endParaRPr lang="en-US"/>
        </a:p>
      </dgm:t>
    </dgm:pt>
    <dgm:pt modelId="{29F4F37D-C2B7-4D2C-9D4F-03A476C23374}" type="sibTrans" cxnId="{5FD4A8C6-0884-4033-97CB-8E0658C1CE26}">
      <dgm:prSet/>
      <dgm:spPr/>
      <dgm:t>
        <a:bodyPr/>
        <a:lstStyle/>
        <a:p>
          <a:endParaRPr lang="en-US"/>
        </a:p>
      </dgm:t>
    </dgm:pt>
    <dgm:pt modelId="{2F515524-4699-4D3D-804F-3240B9F849D0}">
      <dgm:prSet phldrT="[Text]"/>
      <dgm:spPr/>
      <dgm:t>
        <a:bodyPr/>
        <a:lstStyle/>
        <a:p>
          <a:r>
            <a:rPr lang="en-GB" dirty="0" smtClean="0"/>
            <a:t>DFM</a:t>
          </a:r>
          <a:endParaRPr lang="en-US" dirty="0"/>
        </a:p>
      </dgm:t>
    </dgm:pt>
    <dgm:pt modelId="{9AE8238B-57C5-4AA0-8997-E9C0B6D3D079}" type="parTrans" cxnId="{BAE9D290-6BCE-4E44-8997-18F1FDB890E1}">
      <dgm:prSet/>
      <dgm:spPr/>
      <dgm:t>
        <a:bodyPr/>
        <a:lstStyle/>
        <a:p>
          <a:endParaRPr lang="en-US"/>
        </a:p>
      </dgm:t>
    </dgm:pt>
    <dgm:pt modelId="{38906238-4BE3-4286-8688-48B1CCBE2DB1}" type="sibTrans" cxnId="{BAE9D290-6BCE-4E44-8997-18F1FDB890E1}">
      <dgm:prSet/>
      <dgm:spPr/>
      <dgm:t>
        <a:bodyPr/>
        <a:lstStyle/>
        <a:p>
          <a:endParaRPr lang="en-US"/>
        </a:p>
      </dgm:t>
    </dgm:pt>
    <dgm:pt modelId="{A9444657-0E27-4C09-9452-FB01D29D7D1C}">
      <dgm:prSet phldrT="[Text]"/>
      <dgm:spPr/>
      <dgm:t>
        <a:bodyPr/>
        <a:lstStyle/>
        <a:p>
          <a:r>
            <a:rPr lang="en-GB" dirty="0" smtClean="0"/>
            <a:t>Tags to replicate critical equipment interface points.</a:t>
          </a:r>
          <a:endParaRPr lang="en-US" dirty="0"/>
        </a:p>
      </dgm:t>
    </dgm:pt>
    <dgm:pt modelId="{1BA93F04-9C05-4C32-B6C6-6484EEB27122}" type="parTrans" cxnId="{FB8975F9-2FB7-4CD3-8558-B3CCCEEC13F4}">
      <dgm:prSet/>
      <dgm:spPr/>
      <dgm:t>
        <a:bodyPr/>
        <a:lstStyle/>
        <a:p>
          <a:endParaRPr lang="en-US"/>
        </a:p>
      </dgm:t>
    </dgm:pt>
    <dgm:pt modelId="{39451487-E442-4CBE-BC7F-9FCFC73CCF96}" type="sibTrans" cxnId="{FB8975F9-2FB7-4CD3-8558-B3CCCEEC13F4}">
      <dgm:prSet/>
      <dgm:spPr/>
      <dgm:t>
        <a:bodyPr/>
        <a:lstStyle/>
        <a:p>
          <a:endParaRPr lang="en-US"/>
        </a:p>
      </dgm:t>
    </dgm:pt>
    <dgm:pt modelId="{1F872C9C-46C1-4D6D-B0F6-98147FE718D2}">
      <dgm:prSet phldrT="[Text]"/>
      <dgm:spPr/>
      <dgm:t>
        <a:bodyPr/>
        <a:lstStyle/>
        <a:p>
          <a:r>
            <a:rPr lang="en-GB" dirty="0" smtClean="0"/>
            <a:t>Remove barriers for scalability</a:t>
          </a:r>
          <a:endParaRPr lang="en-US" dirty="0"/>
        </a:p>
      </dgm:t>
    </dgm:pt>
    <dgm:pt modelId="{5A6A6D1B-1778-49E7-986F-214E4AE98599}" type="parTrans" cxnId="{C7E8E597-99C5-4E17-BFCE-E102FFE57BC6}">
      <dgm:prSet/>
      <dgm:spPr/>
      <dgm:t>
        <a:bodyPr/>
        <a:lstStyle/>
        <a:p>
          <a:endParaRPr lang="en-US"/>
        </a:p>
      </dgm:t>
    </dgm:pt>
    <dgm:pt modelId="{73C12062-03B5-455E-8AE4-B1D331C8A2D5}" type="sibTrans" cxnId="{C7E8E597-99C5-4E17-BFCE-E102FFE57BC6}">
      <dgm:prSet/>
      <dgm:spPr/>
      <dgm:t>
        <a:bodyPr/>
        <a:lstStyle/>
        <a:p>
          <a:endParaRPr lang="en-US"/>
        </a:p>
      </dgm:t>
    </dgm:pt>
    <dgm:pt modelId="{198B81BF-DE8B-4266-9685-46151B766225}">
      <dgm:prSet phldrT="[Text]"/>
      <dgm:spPr/>
      <dgm:t>
        <a:bodyPr/>
        <a:lstStyle/>
        <a:p>
          <a:r>
            <a:rPr lang="en-GB" dirty="0" smtClean="0"/>
            <a:t>Outcome</a:t>
          </a:r>
          <a:endParaRPr lang="en-US" dirty="0"/>
        </a:p>
      </dgm:t>
    </dgm:pt>
    <dgm:pt modelId="{8B410EC4-DCDD-46DE-A015-D5459D17B949}" type="parTrans" cxnId="{0C968524-B7AE-4585-B61E-3F481F520AA9}">
      <dgm:prSet/>
      <dgm:spPr/>
      <dgm:t>
        <a:bodyPr/>
        <a:lstStyle/>
        <a:p>
          <a:endParaRPr lang="en-US"/>
        </a:p>
      </dgm:t>
    </dgm:pt>
    <dgm:pt modelId="{A41015F3-FF93-42A7-A4C4-ABA560E8D3A8}" type="sibTrans" cxnId="{0C968524-B7AE-4585-B61E-3F481F520AA9}">
      <dgm:prSet/>
      <dgm:spPr/>
      <dgm:t>
        <a:bodyPr/>
        <a:lstStyle/>
        <a:p>
          <a:endParaRPr lang="en-US"/>
        </a:p>
      </dgm:t>
    </dgm:pt>
    <dgm:pt modelId="{BD8BE1DE-870A-4D31-ACD0-F853FCE1C7D9}" type="pres">
      <dgm:prSet presAssocID="{3DE8B613-46B0-4443-AB24-963176E4545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6CE2C6-1E46-4DE2-91DE-64019A29DFF3}" type="pres">
      <dgm:prSet presAssocID="{3DE8B613-46B0-4443-AB24-963176E45454}" presName="hierFlow" presStyleCnt="0"/>
      <dgm:spPr/>
    </dgm:pt>
    <dgm:pt modelId="{32549D16-7146-4683-990A-29B059BE1BF2}" type="pres">
      <dgm:prSet presAssocID="{3DE8B613-46B0-4443-AB24-963176E45454}" presName="firstBuf" presStyleCnt="0"/>
      <dgm:spPr/>
    </dgm:pt>
    <dgm:pt modelId="{684652CC-4A3A-4279-882B-E177BBCE7AC3}" type="pres">
      <dgm:prSet presAssocID="{3DE8B613-46B0-4443-AB24-963176E4545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D68A63C-D452-4F89-9964-AFF772B50058}" type="pres">
      <dgm:prSet presAssocID="{E7A853D2-4041-41C9-A802-72E50FEBE133}" presName="Name14" presStyleCnt="0"/>
      <dgm:spPr/>
    </dgm:pt>
    <dgm:pt modelId="{2DC12801-F634-40DC-AA73-1474CEDC86B8}" type="pres">
      <dgm:prSet presAssocID="{E7A853D2-4041-41C9-A802-72E50FEBE133}" presName="level1Shape" presStyleLbl="node0" presStyleIdx="0" presStyleCnt="1" custScaleX="449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790306-7D69-4711-8909-A0FB2815A90B}" type="pres">
      <dgm:prSet presAssocID="{E7A853D2-4041-41C9-A802-72E50FEBE133}" presName="hierChild2" presStyleCnt="0"/>
      <dgm:spPr/>
    </dgm:pt>
    <dgm:pt modelId="{B8D002D8-036E-4F8D-939B-74649A15573F}" type="pres">
      <dgm:prSet presAssocID="{B0C90324-60B8-4DE9-8FEB-EC19F6995694}" presName="Name19" presStyleLbl="parChTrans1D2" presStyleIdx="0" presStyleCnt="2"/>
      <dgm:spPr/>
      <dgm:t>
        <a:bodyPr/>
        <a:lstStyle/>
        <a:p>
          <a:endParaRPr lang="en-US"/>
        </a:p>
      </dgm:t>
    </dgm:pt>
    <dgm:pt modelId="{D1AD8FEC-FEB1-45C2-ADC7-87BDD275789C}" type="pres">
      <dgm:prSet presAssocID="{0DC3FAC5-5292-4465-8E77-53A9D0361BE4}" presName="Name21" presStyleCnt="0"/>
      <dgm:spPr/>
    </dgm:pt>
    <dgm:pt modelId="{85F7FFD0-3EA1-4AF6-A777-1AADDF2EA391}" type="pres">
      <dgm:prSet presAssocID="{0DC3FAC5-5292-4465-8E77-53A9D0361BE4}" presName="level2Shape" presStyleLbl="node2" presStyleIdx="0" presStyleCnt="2" custScaleX="180493"/>
      <dgm:spPr/>
      <dgm:t>
        <a:bodyPr/>
        <a:lstStyle/>
        <a:p>
          <a:endParaRPr lang="en-US"/>
        </a:p>
      </dgm:t>
    </dgm:pt>
    <dgm:pt modelId="{C5A7ECE4-D8C5-4C73-A67E-4970CB9FEBDB}" type="pres">
      <dgm:prSet presAssocID="{0DC3FAC5-5292-4465-8E77-53A9D0361BE4}" presName="hierChild3" presStyleCnt="0"/>
      <dgm:spPr/>
    </dgm:pt>
    <dgm:pt modelId="{8BFA9CEE-17A2-47D7-B35C-8B63CFE0FB65}" type="pres">
      <dgm:prSet presAssocID="{8A059CE9-4763-48ED-B323-9367463654EC}" presName="Name19" presStyleLbl="parChTrans1D3" presStyleIdx="0" presStyleCnt="2"/>
      <dgm:spPr/>
      <dgm:t>
        <a:bodyPr/>
        <a:lstStyle/>
        <a:p>
          <a:endParaRPr lang="en-US"/>
        </a:p>
      </dgm:t>
    </dgm:pt>
    <dgm:pt modelId="{9F3F1A9D-FE49-46CE-A9B5-DC09C55F4BC7}" type="pres">
      <dgm:prSet presAssocID="{BE63DD75-2B6F-4540-995D-23E88D9FEE06}" presName="Name21" presStyleCnt="0"/>
      <dgm:spPr/>
    </dgm:pt>
    <dgm:pt modelId="{3C971A93-3ED1-4DA3-8066-DE7241C7F308}" type="pres">
      <dgm:prSet presAssocID="{BE63DD75-2B6F-4540-995D-23E88D9FEE06}" presName="level2Shape" presStyleLbl="node3" presStyleIdx="0" presStyleCnt="2" custScaleX="176194"/>
      <dgm:spPr/>
      <dgm:t>
        <a:bodyPr/>
        <a:lstStyle/>
        <a:p>
          <a:endParaRPr lang="en-US"/>
        </a:p>
      </dgm:t>
    </dgm:pt>
    <dgm:pt modelId="{399658C3-08AA-4492-BCCB-F84869794BA0}" type="pres">
      <dgm:prSet presAssocID="{BE63DD75-2B6F-4540-995D-23E88D9FEE06}" presName="hierChild3" presStyleCnt="0"/>
      <dgm:spPr/>
    </dgm:pt>
    <dgm:pt modelId="{969FC5CB-29AB-4907-BDEF-327604FC86C0}" type="pres">
      <dgm:prSet presAssocID="{9AE8238B-57C5-4AA0-8997-E9C0B6D3D079}" presName="Name19" presStyleLbl="parChTrans1D2" presStyleIdx="1" presStyleCnt="2"/>
      <dgm:spPr/>
      <dgm:t>
        <a:bodyPr/>
        <a:lstStyle/>
        <a:p>
          <a:endParaRPr lang="en-US"/>
        </a:p>
      </dgm:t>
    </dgm:pt>
    <dgm:pt modelId="{4E595E1A-D629-4D75-B820-925775939F72}" type="pres">
      <dgm:prSet presAssocID="{2F515524-4699-4D3D-804F-3240B9F849D0}" presName="Name21" presStyleCnt="0"/>
      <dgm:spPr/>
    </dgm:pt>
    <dgm:pt modelId="{26FD4105-5AA8-44CF-95AA-30585004F3CA}" type="pres">
      <dgm:prSet presAssocID="{2F515524-4699-4D3D-804F-3240B9F849D0}" presName="level2Shape" presStyleLbl="node2" presStyleIdx="1" presStyleCnt="2" custScaleX="161762"/>
      <dgm:spPr/>
      <dgm:t>
        <a:bodyPr/>
        <a:lstStyle/>
        <a:p>
          <a:endParaRPr lang="en-US"/>
        </a:p>
      </dgm:t>
    </dgm:pt>
    <dgm:pt modelId="{DCC83B52-0E1B-403E-A146-06DF3394C279}" type="pres">
      <dgm:prSet presAssocID="{2F515524-4699-4D3D-804F-3240B9F849D0}" presName="hierChild3" presStyleCnt="0"/>
      <dgm:spPr/>
    </dgm:pt>
    <dgm:pt modelId="{584AAD62-A323-4946-B9C3-0EDDC9B87C55}" type="pres">
      <dgm:prSet presAssocID="{1BA93F04-9C05-4C32-B6C6-6484EEB27122}" presName="Name19" presStyleLbl="parChTrans1D3" presStyleIdx="1" presStyleCnt="2"/>
      <dgm:spPr/>
      <dgm:t>
        <a:bodyPr/>
        <a:lstStyle/>
        <a:p>
          <a:endParaRPr lang="en-US"/>
        </a:p>
      </dgm:t>
    </dgm:pt>
    <dgm:pt modelId="{4A5E3002-3D28-4A60-BDE4-B894A56CF49B}" type="pres">
      <dgm:prSet presAssocID="{A9444657-0E27-4C09-9452-FB01D29D7D1C}" presName="Name21" presStyleCnt="0"/>
      <dgm:spPr/>
    </dgm:pt>
    <dgm:pt modelId="{70FD2CD7-7929-42AB-A495-4D5F56AE5F27}" type="pres">
      <dgm:prSet presAssocID="{A9444657-0E27-4C09-9452-FB01D29D7D1C}" presName="level2Shape" presStyleLbl="node3" presStyleIdx="1" presStyleCnt="2" custScaleX="163407"/>
      <dgm:spPr/>
      <dgm:t>
        <a:bodyPr/>
        <a:lstStyle/>
        <a:p>
          <a:endParaRPr lang="en-US"/>
        </a:p>
      </dgm:t>
    </dgm:pt>
    <dgm:pt modelId="{8667E609-1D3F-4A62-825B-1A43A6A3A966}" type="pres">
      <dgm:prSet presAssocID="{A9444657-0E27-4C09-9452-FB01D29D7D1C}" presName="hierChild3" presStyleCnt="0"/>
      <dgm:spPr/>
    </dgm:pt>
    <dgm:pt modelId="{0F5E4642-7F8B-485B-A346-C0E04D4145D0}" type="pres">
      <dgm:prSet presAssocID="{3DE8B613-46B0-4443-AB24-963176E45454}" presName="bgShapesFlow" presStyleCnt="0"/>
      <dgm:spPr/>
    </dgm:pt>
    <dgm:pt modelId="{78C9C96F-7161-4B0D-80CE-9874718D9F79}" type="pres">
      <dgm:prSet presAssocID="{1F872C9C-46C1-4D6D-B0F6-98147FE718D2}" presName="rectComp" presStyleCnt="0"/>
      <dgm:spPr/>
    </dgm:pt>
    <dgm:pt modelId="{1BC878F0-834A-4C87-A631-AE8AD98BC33E}" type="pres">
      <dgm:prSet presAssocID="{1F872C9C-46C1-4D6D-B0F6-98147FE718D2}" presName="bgRect" presStyleLbl="bgShp" presStyleIdx="0" presStyleCnt="2"/>
      <dgm:spPr/>
      <dgm:t>
        <a:bodyPr/>
        <a:lstStyle/>
        <a:p>
          <a:endParaRPr lang="en-US"/>
        </a:p>
      </dgm:t>
    </dgm:pt>
    <dgm:pt modelId="{22FE5D34-2EEC-44B3-8FB6-37A10C2705CE}" type="pres">
      <dgm:prSet presAssocID="{1F872C9C-46C1-4D6D-B0F6-98147FE718D2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55BAA0-F7F1-4D44-859B-F1BAD3EAE882}" type="pres">
      <dgm:prSet presAssocID="{1F872C9C-46C1-4D6D-B0F6-98147FE718D2}" presName="spComp" presStyleCnt="0"/>
      <dgm:spPr/>
    </dgm:pt>
    <dgm:pt modelId="{0C73B8B6-5A86-40C8-BB68-2F8E325A6B8C}" type="pres">
      <dgm:prSet presAssocID="{1F872C9C-46C1-4D6D-B0F6-98147FE718D2}" presName="vSp" presStyleCnt="0"/>
      <dgm:spPr/>
    </dgm:pt>
    <dgm:pt modelId="{F9AE25F1-AB55-4A82-8D48-DF7CA2BBECD0}" type="pres">
      <dgm:prSet presAssocID="{198B81BF-DE8B-4266-9685-46151B766225}" presName="rectComp" presStyleCnt="0"/>
      <dgm:spPr/>
    </dgm:pt>
    <dgm:pt modelId="{B397C136-67BE-4999-9726-004C20AE2416}" type="pres">
      <dgm:prSet presAssocID="{198B81BF-DE8B-4266-9685-46151B766225}" presName="bgRect" presStyleLbl="bgShp" presStyleIdx="1" presStyleCnt="2" custLinFactY="11375" custLinFactNeighborY="100000"/>
      <dgm:spPr/>
      <dgm:t>
        <a:bodyPr/>
        <a:lstStyle/>
        <a:p>
          <a:endParaRPr lang="en-US"/>
        </a:p>
      </dgm:t>
    </dgm:pt>
    <dgm:pt modelId="{197EDCD9-EFDF-42A3-9BF2-72A0D51ECA9B}" type="pres">
      <dgm:prSet presAssocID="{198B81BF-DE8B-4266-9685-46151B766225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E9D290-6BCE-4E44-8997-18F1FDB890E1}" srcId="{E7A853D2-4041-41C9-A802-72E50FEBE133}" destId="{2F515524-4699-4D3D-804F-3240B9F849D0}" srcOrd="1" destOrd="0" parTransId="{9AE8238B-57C5-4AA0-8997-E9C0B6D3D079}" sibTransId="{38906238-4BE3-4286-8688-48B1CCBE2DB1}"/>
    <dgm:cxn modelId="{6DBAB323-20EB-48B2-A8B3-E81CB6B315B1}" type="presOf" srcId="{198B81BF-DE8B-4266-9685-46151B766225}" destId="{197EDCD9-EFDF-42A3-9BF2-72A0D51ECA9B}" srcOrd="1" destOrd="0" presId="urn:microsoft.com/office/officeart/2005/8/layout/hierarchy6"/>
    <dgm:cxn modelId="{BE049187-E99B-4D55-AD9C-C63CCA27A5AD}" type="presOf" srcId="{1F872C9C-46C1-4D6D-B0F6-98147FE718D2}" destId="{22FE5D34-2EEC-44B3-8FB6-37A10C2705CE}" srcOrd="1" destOrd="0" presId="urn:microsoft.com/office/officeart/2005/8/layout/hierarchy6"/>
    <dgm:cxn modelId="{4E7DF861-DA72-49A4-A29D-2846AA733347}" srcId="{E7A853D2-4041-41C9-A802-72E50FEBE133}" destId="{0DC3FAC5-5292-4465-8E77-53A9D0361BE4}" srcOrd="0" destOrd="0" parTransId="{B0C90324-60B8-4DE9-8FEB-EC19F6995694}" sibTransId="{54489063-2188-4E6A-91BD-0E5DDCFE6EB0}"/>
    <dgm:cxn modelId="{7B3909CA-5628-4B48-B0C7-ABA179E5DBA0}" type="presOf" srcId="{8A059CE9-4763-48ED-B323-9367463654EC}" destId="{8BFA9CEE-17A2-47D7-B35C-8B63CFE0FB65}" srcOrd="0" destOrd="0" presId="urn:microsoft.com/office/officeart/2005/8/layout/hierarchy6"/>
    <dgm:cxn modelId="{BA299A9D-2B72-4778-929C-CE2622214576}" type="presOf" srcId="{198B81BF-DE8B-4266-9685-46151B766225}" destId="{B397C136-67BE-4999-9726-004C20AE2416}" srcOrd="0" destOrd="0" presId="urn:microsoft.com/office/officeart/2005/8/layout/hierarchy6"/>
    <dgm:cxn modelId="{CC81BD81-A142-4F3C-9FBD-15BDF137ED01}" type="presOf" srcId="{9AE8238B-57C5-4AA0-8997-E9C0B6D3D079}" destId="{969FC5CB-29AB-4907-BDEF-327604FC86C0}" srcOrd="0" destOrd="0" presId="urn:microsoft.com/office/officeart/2005/8/layout/hierarchy6"/>
    <dgm:cxn modelId="{8DB45CDC-DA42-4E04-86B2-3EB556BE5126}" type="presOf" srcId="{BE63DD75-2B6F-4540-995D-23E88D9FEE06}" destId="{3C971A93-3ED1-4DA3-8066-DE7241C7F308}" srcOrd="0" destOrd="0" presId="urn:microsoft.com/office/officeart/2005/8/layout/hierarchy6"/>
    <dgm:cxn modelId="{EA52BA26-7120-414D-90EA-29629645F1E5}" srcId="{3DE8B613-46B0-4443-AB24-963176E45454}" destId="{E7A853D2-4041-41C9-A802-72E50FEBE133}" srcOrd="0" destOrd="0" parTransId="{191FCF9D-00FE-476F-A944-E0AB4D1FAAE2}" sibTransId="{FD4EE628-C054-45D7-BC5C-7AEA43D2687B}"/>
    <dgm:cxn modelId="{E87FDA42-4DD5-4C3B-A591-EE1F594FBCDD}" type="presOf" srcId="{B0C90324-60B8-4DE9-8FEB-EC19F6995694}" destId="{B8D002D8-036E-4F8D-939B-74649A15573F}" srcOrd="0" destOrd="0" presId="urn:microsoft.com/office/officeart/2005/8/layout/hierarchy6"/>
    <dgm:cxn modelId="{9EA68C64-6676-4CAD-85E4-5A08CFBC13EA}" type="presOf" srcId="{2F515524-4699-4D3D-804F-3240B9F849D0}" destId="{26FD4105-5AA8-44CF-95AA-30585004F3CA}" srcOrd="0" destOrd="0" presId="urn:microsoft.com/office/officeart/2005/8/layout/hierarchy6"/>
    <dgm:cxn modelId="{22E2386D-511B-4277-9A9C-5D6DB7A61A5B}" type="presOf" srcId="{3DE8B613-46B0-4443-AB24-963176E45454}" destId="{BD8BE1DE-870A-4D31-ACD0-F853FCE1C7D9}" srcOrd="0" destOrd="0" presId="urn:microsoft.com/office/officeart/2005/8/layout/hierarchy6"/>
    <dgm:cxn modelId="{B51E3052-0397-48AF-8553-24E80F31698C}" type="presOf" srcId="{1BA93F04-9C05-4C32-B6C6-6484EEB27122}" destId="{584AAD62-A323-4946-B9C3-0EDDC9B87C55}" srcOrd="0" destOrd="0" presId="urn:microsoft.com/office/officeart/2005/8/layout/hierarchy6"/>
    <dgm:cxn modelId="{0C968524-B7AE-4585-B61E-3F481F520AA9}" srcId="{3DE8B613-46B0-4443-AB24-963176E45454}" destId="{198B81BF-DE8B-4266-9685-46151B766225}" srcOrd="2" destOrd="0" parTransId="{8B410EC4-DCDD-46DE-A015-D5459D17B949}" sibTransId="{A41015F3-FF93-42A7-A4C4-ABA560E8D3A8}"/>
    <dgm:cxn modelId="{6BD30659-2287-461E-9561-45C5968DC18D}" type="presOf" srcId="{0DC3FAC5-5292-4465-8E77-53A9D0361BE4}" destId="{85F7FFD0-3EA1-4AF6-A777-1AADDF2EA391}" srcOrd="0" destOrd="0" presId="urn:microsoft.com/office/officeart/2005/8/layout/hierarchy6"/>
    <dgm:cxn modelId="{2DEA3273-6332-49BA-8984-028B11EF03E6}" type="presOf" srcId="{1F872C9C-46C1-4D6D-B0F6-98147FE718D2}" destId="{1BC878F0-834A-4C87-A631-AE8AD98BC33E}" srcOrd="0" destOrd="0" presId="urn:microsoft.com/office/officeart/2005/8/layout/hierarchy6"/>
    <dgm:cxn modelId="{5FD4A8C6-0884-4033-97CB-8E0658C1CE26}" srcId="{0DC3FAC5-5292-4465-8E77-53A9D0361BE4}" destId="{BE63DD75-2B6F-4540-995D-23E88D9FEE06}" srcOrd="0" destOrd="0" parTransId="{8A059CE9-4763-48ED-B323-9367463654EC}" sibTransId="{29F4F37D-C2B7-4D2C-9D4F-03A476C23374}"/>
    <dgm:cxn modelId="{FB8975F9-2FB7-4CD3-8558-B3CCCEEC13F4}" srcId="{2F515524-4699-4D3D-804F-3240B9F849D0}" destId="{A9444657-0E27-4C09-9452-FB01D29D7D1C}" srcOrd="0" destOrd="0" parTransId="{1BA93F04-9C05-4C32-B6C6-6484EEB27122}" sibTransId="{39451487-E442-4CBE-BC7F-9FCFC73CCF96}"/>
    <dgm:cxn modelId="{C7E8E597-99C5-4E17-BFCE-E102FFE57BC6}" srcId="{3DE8B613-46B0-4443-AB24-963176E45454}" destId="{1F872C9C-46C1-4D6D-B0F6-98147FE718D2}" srcOrd="1" destOrd="0" parTransId="{5A6A6D1B-1778-49E7-986F-214E4AE98599}" sibTransId="{73C12062-03B5-455E-8AE4-B1D331C8A2D5}"/>
    <dgm:cxn modelId="{EC4F2051-172B-4DA5-9DCC-7F7E10AF9FDF}" type="presOf" srcId="{E7A853D2-4041-41C9-A802-72E50FEBE133}" destId="{2DC12801-F634-40DC-AA73-1474CEDC86B8}" srcOrd="0" destOrd="0" presId="urn:microsoft.com/office/officeart/2005/8/layout/hierarchy6"/>
    <dgm:cxn modelId="{F2EA2A70-938F-4D82-8DE6-C94A74396B55}" type="presOf" srcId="{A9444657-0E27-4C09-9452-FB01D29D7D1C}" destId="{70FD2CD7-7929-42AB-A495-4D5F56AE5F27}" srcOrd="0" destOrd="0" presId="urn:microsoft.com/office/officeart/2005/8/layout/hierarchy6"/>
    <dgm:cxn modelId="{D5097242-7F42-40FC-8ECC-2274FB66113C}" type="presParOf" srcId="{BD8BE1DE-870A-4D31-ACD0-F853FCE1C7D9}" destId="{8F6CE2C6-1E46-4DE2-91DE-64019A29DFF3}" srcOrd="0" destOrd="0" presId="urn:microsoft.com/office/officeart/2005/8/layout/hierarchy6"/>
    <dgm:cxn modelId="{93EA81E7-26F0-417E-9DE3-689FD199E204}" type="presParOf" srcId="{8F6CE2C6-1E46-4DE2-91DE-64019A29DFF3}" destId="{32549D16-7146-4683-990A-29B059BE1BF2}" srcOrd="0" destOrd="0" presId="urn:microsoft.com/office/officeart/2005/8/layout/hierarchy6"/>
    <dgm:cxn modelId="{1832D25D-2312-4C3F-8B92-28121D8F4A95}" type="presParOf" srcId="{8F6CE2C6-1E46-4DE2-91DE-64019A29DFF3}" destId="{684652CC-4A3A-4279-882B-E177BBCE7AC3}" srcOrd="1" destOrd="0" presId="urn:microsoft.com/office/officeart/2005/8/layout/hierarchy6"/>
    <dgm:cxn modelId="{593D35B5-7001-4B53-9843-9BB05E9E1101}" type="presParOf" srcId="{684652CC-4A3A-4279-882B-E177BBCE7AC3}" destId="{8D68A63C-D452-4F89-9964-AFF772B50058}" srcOrd="0" destOrd="0" presId="urn:microsoft.com/office/officeart/2005/8/layout/hierarchy6"/>
    <dgm:cxn modelId="{F9FEE01C-8366-4E94-B319-718D8142C880}" type="presParOf" srcId="{8D68A63C-D452-4F89-9964-AFF772B50058}" destId="{2DC12801-F634-40DC-AA73-1474CEDC86B8}" srcOrd="0" destOrd="0" presId="urn:microsoft.com/office/officeart/2005/8/layout/hierarchy6"/>
    <dgm:cxn modelId="{2AA53D1B-9058-4B6D-817F-856791E216BD}" type="presParOf" srcId="{8D68A63C-D452-4F89-9964-AFF772B50058}" destId="{01790306-7D69-4711-8909-A0FB2815A90B}" srcOrd="1" destOrd="0" presId="urn:microsoft.com/office/officeart/2005/8/layout/hierarchy6"/>
    <dgm:cxn modelId="{BD94308A-7CF8-4B16-B86D-6B983F5364D5}" type="presParOf" srcId="{01790306-7D69-4711-8909-A0FB2815A90B}" destId="{B8D002D8-036E-4F8D-939B-74649A15573F}" srcOrd="0" destOrd="0" presId="urn:microsoft.com/office/officeart/2005/8/layout/hierarchy6"/>
    <dgm:cxn modelId="{8E032A1A-E74F-4003-834D-8515DAD8622B}" type="presParOf" srcId="{01790306-7D69-4711-8909-A0FB2815A90B}" destId="{D1AD8FEC-FEB1-45C2-ADC7-87BDD275789C}" srcOrd="1" destOrd="0" presId="urn:microsoft.com/office/officeart/2005/8/layout/hierarchy6"/>
    <dgm:cxn modelId="{2CB7D50F-F0D9-478F-9F6D-F632224BD208}" type="presParOf" srcId="{D1AD8FEC-FEB1-45C2-ADC7-87BDD275789C}" destId="{85F7FFD0-3EA1-4AF6-A777-1AADDF2EA391}" srcOrd="0" destOrd="0" presId="urn:microsoft.com/office/officeart/2005/8/layout/hierarchy6"/>
    <dgm:cxn modelId="{8227DDFE-F08A-4136-B62F-28736543374C}" type="presParOf" srcId="{D1AD8FEC-FEB1-45C2-ADC7-87BDD275789C}" destId="{C5A7ECE4-D8C5-4C73-A67E-4970CB9FEBDB}" srcOrd="1" destOrd="0" presId="urn:microsoft.com/office/officeart/2005/8/layout/hierarchy6"/>
    <dgm:cxn modelId="{D36436BB-3267-446F-BC11-A6D7790F3DD8}" type="presParOf" srcId="{C5A7ECE4-D8C5-4C73-A67E-4970CB9FEBDB}" destId="{8BFA9CEE-17A2-47D7-B35C-8B63CFE0FB65}" srcOrd="0" destOrd="0" presId="urn:microsoft.com/office/officeart/2005/8/layout/hierarchy6"/>
    <dgm:cxn modelId="{7906B5E9-C107-454A-9586-F9DFCA44345D}" type="presParOf" srcId="{C5A7ECE4-D8C5-4C73-A67E-4970CB9FEBDB}" destId="{9F3F1A9D-FE49-46CE-A9B5-DC09C55F4BC7}" srcOrd="1" destOrd="0" presId="urn:microsoft.com/office/officeart/2005/8/layout/hierarchy6"/>
    <dgm:cxn modelId="{CFAB72B4-962A-410D-83F3-DE7026C6376D}" type="presParOf" srcId="{9F3F1A9D-FE49-46CE-A9B5-DC09C55F4BC7}" destId="{3C971A93-3ED1-4DA3-8066-DE7241C7F308}" srcOrd="0" destOrd="0" presId="urn:microsoft.com/office/officeart/2005/8/layout/hierarchy6"/>
    <dgm:cxn modelId="{29ED9BDC-758C-41F8-A675-01C57E88EA4D}" type="presParOf" srcId="{9F3F1A9D-FE49-46CE-A9B5-DC09C55F4BC7}" destId="{399658C3-08AA-4492-BCCB-F84869794BA0}" srcOrd="1" destOrd="0" presId="urn:microsoft.com/office/officeart/2005/8/layout/hierarchy6"/>
    <dgm:cxn modelId="{4E5F3F94-0825-4F03-BE5F-3CADF4815C0C}" type="presParOf" srcId="{01790306-7D69-4711-8909-A0FB2815A90B}" destId="{969FC5CB-29AB-4907-BDEF-327604FC86C0}" srcOrd="2" destOrd="0" presId="urn:microsoft.com/office/officeart/2005/8/layout/hierarchy6"/>
    <dgm:cxn modelId="{7CC19114-145B-4CDE-94C7-E300125646D7}" type="presParOf" srcId="{01790306-7D69-4711-8909-A0FB2815A90B}" destId="{4E595E1A-D629-4D75-B820-925775939F72}" srcOrd="3" destOrd="0" presId="urn:microsoft.com/office/officeart/2005/8/layout/hierarchy6"/>
    <dgm:cxn modelId="{0B83CB35-A125-4E87-8128-42805BB68858}" type="presParOf" srcId="{4E595E1A-D629-4D75-B820-925775939F72}" destId="{26FD4105-5AA8-44CF-95AA-30585004F3CA}" srcOrd="0" destOrd="0" presId="urn:microsoft.com/office/officeart/2005/8/layout/hierarchy6"/>
    <dgm:cxn modelId="{EFE1E590-7C69-43A7-A7AF-DAEFFE26B16F}" type="presParOf" srcId="{4E595E1A-D629-4D75-B820-925775939F72}" destId="{DCC83B52-0E1B-403E-A146-06DF3394C279}" srcOrd="1" destOrd="0" presId="urn:microsoft.com/office/officeart/2005/8/layout/hierarchy6"/>
    <dgm:cxn modelId="{135C330D-E231-4A4C-B364-D35D0EDFDE8F}" type="presParOf" srcId="{DCC83B52-0E1B-403E-A146-06DF3394C279}" destId="{584AAD62-A323-4946-B9C3-0EDDC9B87C55}" srcOrd="0" destOrd="0" presId="urn:microsoft.com/office/officeart/2005/8/layout/hierarchy6"/>
    <dgm:cxn modelId="{159B843A-F5D7-4BC8-A829-E2E888E39537}" type="presParOf" srcId="{DCC83B52-0E1B-403E-A146-06DF3394C279}" destId="{4A5E3002-3D28-4A60-BDE4-B894A56CF49B}" srcOrd="1" destOrd="0" presId="urn:microsoft.com/office/officeart/2005/8/layout/hierarchy6"/>
    <dgm:cxn modelId="{44403664-21DE-42AB-BA5C-6F9AC70E86C8}" type="presParOf" srcId="{4A5E3002-3D28-4A60-BDE4-B894A56CF49B}" destId="{70FD2CD7-7929-42AB-A495-4D5F56AE5F27}" srcOrd="0" destOrd="0" presId="urn:microsoft.com/office/officeart/2005/8/layout/hierarchy6"/>
    <dgm:cxn modelId="{FD201778-7191-4D8D-9ABB-AABE74F785A8}" type="presParOf" srcId="{4A5E3002-3D28-4A60-BDE4-B894A56CF49B}" destId="{8667E609-1D3F-4A62-825B-1A43A6A3A966}" srcOrd="1" destOrd="0" presId="urn:microsoft.com/office/officeart/2005/8/layout/hierarchy6"/>
    <dgm:cxn modelId="{44E6AFF7-BA1B-474B-8B4A-F36E62F72288}" type="presParOf" srcId="{BD8BE1DE-870A-4D31-ACD0-F853FCE1C7D9}" destId="{0F5E4642-7F8B-485B-A346-C0E04D4145D0}" srcOrd="1" destOrd="0" presId="urn:microsoft.com/office/officeart/2005/8/layout/hierarchy6"/>
    <dgm:cxn modelId="{AFD24FF2-93F3-4833-AFD0-27C420B2DBB9}" type="presParOf" srcId="{0F5E4642-7F8B-485B-A346-C0E04D4145D0}" destId="{78C9C96F-7161-4B0D-80CE-9874718D9F79}" srcOrd="0" destOrd="0" presId="urn:microsoft.com/office/officeart/2005/8/layout/hierarchy6"/>
    <dgm:cxn modelId="{4CD4B447-3CE4-474F-BEA2-78091B8C2CDB}" type="presParOf" srcId="{78C9C96F-7161-4B0D-80CE-9874718D9F79}" destId="{1BC878F0-834A-4C87-A631-AE8AD98BC33E}" srcOrd="0" destOrd="0" presId="urn:microsoft.com/office/officeart/2005/8/layout/hierarchy6"/>
    <dgm:cxn modelId="{559FB09F-12A4-4B39-B0B6-4A22AEEEB6EC}" type="presParOf" srcId="{78C9C96F-7161-4B0D-80CE-9874718D9F79}" destId="{22FE5D34-2EEC-44B3-8FB6-37A10C2705CE}" srcOrd="1" destOrd="0" presId="urn:microsoft.com/office/officeart/2005/8/layout/hierarchy6"/>
    <dgm:cxn modelId="{1B93D4F7-1128-4DBE-93B5-5E500FAF18B7}" type="presParOf" srcId="{0F5E4642-7F8B-485B-A346-C0E04D4145D0}" destId="{9F55BAA0-F7F1-4D44-859B-F1BAD3EAE882}" srcOrd="1" destOrd="0" presId="urn:microsoft.com/office/officeart/2005/8/layout/hierarchy6"/>
    <dgm:cxn modelId="{A7B00858-11F3-43F1-B2F8-046C1C085406}" type="presParOf" srcId="{9F55BAA0-F7F1-4D44-859B-F1BAD3EAE882}" destId="{0C73B8B6-5A86-40C8-BB68-2F8E325A6B8C}" srcOrd="0" destOrd="0" presId="urn:microsoft.com/office/officeart/2005/8/layout/hierarchy6"/>
    <dgm:cxn modelId="{1C604B76-8F8C-4771-AF52-A24F9D49256C}" type="presParOf" srcId="{0F5E4642-7F8B-485B-A346-C0E04D4145D0}" destId="{F9AE25F1-AB55-4A82-8D48-DF7CA2BBECD0}" srcOrd="2" destOrd="0" presId="urn:microsoft.com/office/officeart/2005/8/layout/hierarchy6"/>
    <dgm:cxn modelId="{9EBDE91B-B501-42BD-B8B3-29C349D3110E}" type="presParOf" srcId="{F9AE25F1-AB55-4A82-8D48-DF7CA2BBECD0}" destId="{B397C136-67BE-4999-9726-004C20AE2416}" srcOrd="0" destOrd="0" presId="urn:microsoft.com/office/officeart/2005/8/layout/hierarchy6"/>
    <dgm:cxn modelId="{BBD11806-2E7E-463D-87B5-8A767DAF209E}" type="presParOf" srcId="{F9AE25F1-AB55-4A82-8D48-DF7CA2BBECD0}" destId="{197EDCD9-EFDF-42A3-9BF2-72A0D51ECA9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42C6C-6500-4E84-8BB3-86E684396D52}">
      <dsp:nvSpPr>
        <dsp:cNvPr id="0" name=""/>
        <dsp:cNvSpPr/>
      </dsp:nvSpPr>
      <dsp:spPr>
        <a:xfrm>
          <a:off x="12273" y="330347"/>
          <a:ext cx="16612156" cy="15597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400" kern="1200" dirty="0" smtClean="0"/>
            <a:t>DFMA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400" kern="1200" dirty="0" smtClean="0"/>
            <a:t>Design for Assembly &amp; Manufacture</a:t>
          </a:r>
          <a:endParaRPr lang="en-US" sz="4400" kern="1200" dirty="0"/>
        </a:p>
      </dsp:txBody>
      <dsp:txXfrm>
        <a:off x="57958" y="376032"/>
        <a:ext cx="16520786" cy="1468427"/>
      </dsp:txXfrm>
    </dsp:sp>
    <dsp:sp modelId="{E5FAF189-4984-47CD-B2BB-11F08BCEE50A}">
      <dsp:nvSpPr>
        <dsp:cNvPr id="0" name=""/>
        <dsp:cNvSpPr/>
      </dsp:nvSpPr>
      <dsp:spPr>
        <a:xfrm>
          <a:off x="0" y="2068497"/>
          <a:ext cx="7971284" cy="12804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DFA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Design for Assembly</a:t>
          </a:r>
          <a:endParaRPr lang="en-US" sz="3600" kern="1200" dirty="0"/>
        </a:p>
      </dsp:txBody>
      <dsp:txXfrm>
        <a:off x="37502" y="2105999"/>
        <a:ext cx="7896280" cy="1205425"/>
      </dsp:txXfrm>
    </dsp:sp>
    <dsp:sp modelId="{FB7A79AA-0D9E-4E24-A09A-AC5DA91E9CAB}">
      <dsp:nvSpPr>
        <dsp:cNvPr id="0" name=""/>
        <dsp:cNvSpPr/>
      </dsp:nvSpPr>
      <dsp:spPr>
        <a:xfrm>
          <a:off x="0" y="3465711"/>
          <a:ext cx="7971284" cy="2077835"/>
        </a:xfrm>
        <a:prstGeom prst="roundRect">
          <a:avLst>
            <a:gd name="adj" fmla="val 10000"/>
          </a:avLst>
        </a:prstGeom>
        <a:solidFill>
          <a:srgbClr val="FF4FA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i="0" u="sng" kern="1200" dirty="0" smtClean="0"/>
            <a:t>Reducing product </a:t>
          </a:r>
          <a:r>
            <a:rPr lang="en-GB" sz="2800" b="1" i="0" u="sng" kern="1200" dirty="0" err="1" smtClean="0"/>
            <a:t>Assy</a:t>
          </a:r>
          <a:r>
            <a:rPr lang="en-GB" sz="2800" b="1" i="0" u="sng" kern="1200" dirty="0" smtClean="0"/>
            <a:t> cost.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i="1" kern="1200" dirty="0" smtClean="0"/>
            <a:t>Reduce the number of Assembly operations and make them easier to perform.</a:t>
          </a:r>
          <a:endParaRPr lang="en-US" sz="2800" kern="1200" dirty="0"/>
        </a:p>
      </dsp:txBody>
      <dsp:txXfrm>
        <a:off x="60858" y="3526569"/>
        <a:ext cx="7849568" cy="1956119"/>
      </dsp:txXfrm>
    </dsp:sp>
    <dsp:sp modelId="{D6663AE2-47E6-47AD-9D35-EDB51A9030BF}">
      <dsp:nvSpPr>
        <dsp:cNvPr id="0" name=""/>
        <dsp:cNvSpPr/>
      </dsp:nvSpPr>
      <dsp:spPr>
        <a:xfrm>
          <a:off x="8615044" y="2096743"/>
          <a:ext cx="7971284" cy="12379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DFM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 smtClean="0"/>
            <a:t>Design for Manufacture</a:t>
          </a:r>
          <a:endParaRPr lang="en-US" sz="3600" kern="1200" dirty="0"/>
        </a:p>
      </dsp:txBody>
      <dsp:txXfrm>
        <a:off x="8651303" y="2133002"/>
        <a:ext cx="7898766" cy="1165458"/>
      </dsp:txXfrm>
    </dsp:sp>
    <dsp:sp modelId="{D629C913-1380-4456-82E3-3D43B86E162B}">
      <dsp:nvSpPr>
        <dsp:cNvPr id="0" name=""/>
        <dsp:cNvSpPr/>
      </dsp:nvSpPr>
      <dsp:spPr>
        <a:xfrm>
          <a:off x="8615044" y="3463789"/>
          <a:ext cx="7971284" cy="2077333"/>
        </a:xfrm>
        <a:prstGeom prst="roundRect">
          <a:avLst>
            <a:gd name="adj" fmla="val 10000"/>
          </a:avLst>
        </a:prstGeom>
        <a:solidFill>
          <a:srgbClr val="FF4FA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i="0" u="sng" kern="1200" dirty="0" smtClean="0"/>
            <a:t>Reducing overall part production cost.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b="1" i="1" kern="1200" dirty="0" smtClean="0"/>
            <a:t>Minimise complexity of manufacturing operations and make use of common datum features.</a:t>
          </a:r>
          <a:endParaRPr lang="en-US" sz="2800" kern="1200" dirty="0"/>
        </a:p>
      </dsp:txBody>
      <dsp:txXfrm>
        <a:off x="8675887" y="3524632"/>
        <a:ext cx="7849598" cy="1955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7C136-67BE-4999-9726-004C20AE2416}">
      <dsp:nvSpPr>
        <dsp:cNvPr id="0" name=""/>
        <dsp:cNvSpPr/>
      </dsp:nvSpPr>
      <dsp:spPr>
        <a:xfrm>
          <a:off x="0" y="5311515"/>
          <a:ext cx="15013991" cy="18151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100" kern="1200" dirty="0" smtClean="0"/>
            <a:t>Outcome</a:t>
          </a:r>
          <a:endParaRPr lang="en-US" sz="4100" kern="1200" dirty="0"/>
        </a:p>
      </dsp:txBody>
      <dsp:txXfrm>
        <a:off x="0" y="5311515"/>
        <a:ext cx="4504197" cy="1815168"/>
      </dsp:txXfrm>
    </dsp:sp>
    <dsp:sp modelId="{1BC878F0-834A-4C87-A631-AE8AD98BC33E}">
      <dsp:nvSpPr>
        <dsp:cNvPr id="0" name=""/>
        <dsp:cNvSpPr/>
      </dsp:nvSpPr>
      <dsp:spPr>
        <a:xfrm>
          <a:off x="0" y="1172176"/>
          <a:ext cx="15013991" cy="18151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100" kern="1200" dirty="0" smtClean="0"/>
            <a:t>Remove barriers for scalability</a:t>
          </a:r>
          <a:endParaRPr lang="en-US" sz="4100" kern="1200" dirty="0"/>
        </a:p>
      </dsp:txBody>
      <dsp:txXfrm>
        <a:off x="0" y="1172176"/>
        <a:ext cx="4504197" cy="1815168"/>
      </dsp:txXfrm>
    </dsp:sp>
    <dsp:sp modelId="{2DC12801-F634-40DC-AA73-1474CEDC86B8}">
      <dsp:nvSpPr>
        <dsp:cNvPr id="0" name=""/>
        <dsp:cNvSpPr/>
      </dsp:nvSpPr>
      <dsp:spPr>
        <a:xfrm>
          <a:off x="4506879" y="1323440"/>
          <a:ext cx="10204148" cy="15126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b="1" kern="1200" dirty="0" smtClean="0"/>
            <a:t>Reduce fixtures and make parts self locating</a:t>
          </a:r>
          <a:endParaRPr lang="en-US" sz="3600" b="1" kern="1200" dirty="0"/>
        </a:p>
      </dsp:txBody>
      <dsp:txXfrm>
        <a:off x="4551183" y="1367744"/>
        <a:ext cx="10115540" cy="1424032"/>
      </dsp:txXfrm>
    </dsp:sp>
    <dsp:sp modelId="{B8D002D8-036E-4F8D-939B-74649A15573F}">
      <dsp:nvSpPr>
        <dsp:cNvPr id="0" name=""/>
        <dsp:cNvSpPr/>
      </dsp:nvSpPr>
      <dsp:spPr>
        <a:xfrm>
          <a:off x="7433452" y="2836080"/>
          <a:ext cx="2175501" cy="605056"/>
        </a:xfrm>
        <a:custGeom>
          <a:avLst/>
          <a:gdLst/>
          <a:ahLst/>
          <a:cxnLst/>
          <a:rect l="0" t="0" r="0" b="0"/>
          <a:pathLst>
            <a:path>
              <a:moveTo>
                <a:pt x="2175501" y="0"/>
              </a:moveTo>
              <a:lnTo>
                <a:pt x="2175501" y="302528"/>
              </a:lnTo>
              <a:lnTo>
                <a:pt x="0" y="302528"/>
              </a:lnTo>
              <a:lnTo>
                <a:pt x="0" y="6050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7FFD0-3EA1-4AF6-A777-1AADDF2EA391}">
      <dsp:nvSpPr>
        <dsp:cNvPr id="0" name=""/>
        <dsp:cNvSpPr/>
      </dsp:nvSpPr>
      <dsp:spPr>
        <a:xfrm>
          <a:off x="5385795" y="3441136"/>
          <a:ext cx="4095314" cy="15126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DFA</a:t>
          </a:r>
          <a:endParaRPr lang="en-US" sz="3000" kern="1200" dirty="0"/>
        </a:p>
      </dsp:txBody>
      <dsp:txXfrm>
        <a:off x="5430099" y="3485440"/>
        <a:ext cx="4006706" cy="1424032"/>
      </dsp:txXfrm>
    </dsp:sp>
    <dsp:sp modelId="{8BFA9CEE-17A2-47D7-B35C-8B63CFE0FB65}">
      <dsp:nvSpPr>
        <dsp:cNvPr id="0" name=""/>
        <dsp:cNvSpPr/>
      </dsp:nvSpPr>
      <dsp:spPr>
        <a:xfrm>
          <a:off x="7387732" y="4953776"/>
          <a:ext cx="91440" cy="6050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50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971A93-3ED1-4DA3-8066-DE7241C7F308}">
      <dsp:nvSpPr>
        <dsp:cNvPr id="0" name=""/>
        <dsp:cNvSpPr/>
      </dsp:nvSpPr>
      <dsp:spPr>
        <a:xfrm>
          <a:off x="5434566" y="5558832"/>
          <a:ext cx="3997771" cy="15126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Tag parts together to remove the need for fixtures</a:t>
          </a:r>
          <a:endParaRPr lang="en-US" sz="3000" kern="1200" dirty="0"/>
        </a:p>
      </dsp:txBody>
      <dsp:txXfrm>
        <a:off x="5478870" y="5603136"/>
        <a:ext cx="3909163" cy="1424032"/>
      </dsp:txXfrm>
    </dsp:sp>
    <dsp:sp modelId="{969FC5CB-29AB-4907-BDEF-327604FC86C0}">
      <dsp:nvSpPr>
        <dsp:cNvPr id="0" name=""/>
        <dsp:cNvSpPr/>
      </dsp:nvSpPr>
      <dsp:spPr>
        <a:xfrm>
          <a:off x="9608954" y="2836080"/>
          <a:ext cx="2388001" cy="605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528"/>
              </a:lnTo>
              <a:lnTo>
                <a:pt x="2388001" y="302528"/>
              </a:lnTo>
              <a:lnTo>
                <a:pt x="2388001" y="6050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D4105-5AA8-44CF-95AA-30585004F3CA}">
      <dsp:nvSpPr>
        <dsp:cNvPr id="0" name=""/>
        <dsp:cNvSpPr/>
      </dsp:nvSpPr>
      <dsp:spPr>
        <a:xfrm>
          <a:off x="10161797" y="3441136"/>
          <a:ext cx="3670315" cy="15126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DFM</a:t>
          </a:r>
          <a:endParaRPr lang="en-US" sz="3000" kern="1200" dirty="0"/>
        </a:p>
      </dsp:txBody>
      <dsp:txXfrm>
        <a:off x="10206101" y="3485440"/>
        <a:ext cx="3581707" cy="1424032"/>
      </dsp:txXfrm>
    </dsp:sp>
    <dsp:sp modelId="{584AAD62-A323-4946-B9C3-0EDDC9B87C55}">
      <dsp:nvSpPr>
        <dsp:cNvPr id="0" name=""/>
        <dsp:cNvSpPr/>
      </dsp:nvSpPr>
      <dsp:spPr>
        <a:xfrm>
          <a:off x="11951235" y="4953776"/>
          <a:ext cx="91440" cy="6050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50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FD2CD7-7929-42AB-A495-4D5F56AE5F27}">
      <dsp:nvSpPr>
        <dsp:cNvPr id="0" name=""/>
        <dsp:cNvSpPr/>
      </dsp:nvSpPr>
      <dsp:spPr>
        <a:xfrm>
          <a:off x="10143135" y="5558832"/>
          <a:ext cx="3707639" cy="15126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kern="1200" dirty="0" smtClean="0"/>
            <a:t>Tags to replicate critical equipment interface points.</a:t>
          </a:r>
          <a:endParaRPr lang="en-US" sz="3000" kern="1200" dirty="0"/>
        </a:p>
      </dsp:txBody>
      <dsp:txXfrm>
        <a:off x="10187439" y="5603136"/>
        <a:ext cx="3619031" cy="1424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  <p:txBody>
          <a:bodyPr lIns="94760" tIns="47380" rIns="94760" bIns="47380"/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46574" y="4861443"/>
            <a:ext cx="5206154" cy="4605576"/>
          </a:xfrm>
          <a:prstGeom prst="rect">
            <a:avLst/>
          </a:prstGeom>
        </p:spPr>
        <p:txBody>
          <a:bodyPr lIns="94760" tIns="47380" rIns="94760" bIns="47380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j-lt"/>
        <a:ea typeface="+mj-ea"/>
        <a:cs typeface="+mj-cs"/>
        <a:sym typeface="Calibri"/>
      </a:defRPr>
    </a:lvl1pPr>
    <a:lvl2pPr indent="228600" defTabSz="1828800" latinLnBrk="0">
      <a:defRPr sz="2400">
        <a:latin typeface="+mj-lt"/>
        <a:ea typeface="+mj-ea"/>
        <a:cs typeface="+mj-cs"/>
        <a:sym typeface="Calibri"/>
      </a:defRPr>
    </a:lvl2pPr>
    <a:lvl3pPr indent="457200" defTabSz="1828800" latinLnBrk="0">
      <a:defRPr sz="2400">
        <a:latin typeface="+mj-lt"/>
        <a:ea typeface="+mj-ea"/>
        <a:cs typeface="+mj-cs"/>
        <a:sym typeface="Calibri"/>
      </a:defRPr>
    </a:lvl3pPr>
    <a:lvl4pPr indent="685800" defTabSz="1828800" latinLnBrk="0">
      <a:defRPr sz="2400">
        <a:latin typeface="+mj-lt"/>
        <a:ea typeface="+mj-ea"/>
        <a:cs typeface="+mj-cs"/>
        <a:sym typeface="Calibri"/>
      </a:defRPr>
    </a:lvl4pPr>
    <a:lvl5pPr indent="914400" defTabSz="1828800" latinLnBrk="0">
      <a:defRPr sz="2400">
        <a:latin typeface="+mj-lt"/>
        <a:ea typeface="+mj-ea"/>
        <a:cs typeface="+mj-cs"/>
        <a:sym typeface="Calibri"/>
      </a:defRPr>
    </a:lvl5pPr>
    <a:lvl6pPr indent="1143000" defTabSz="1828800" latinLnBrk="0">
      <a:defRPr sz="2400">
        <a:latin typeface="+mj-lt"/>
        <a:ea typeface="+mj-ea"/>
        <a:cs typeface="+mj-cs"/>
        <a:sym typeface="Calibri"/>
      </a:defRPr>
    </a:lvl6pPr>
    <a:lvl7pPr indent="1371600" defTabSz="1828800" latinLnBrk="0">
      <a:defRPr sz="2400">
        <a:latin typeface="+mj-lt"/>
        <a:ea typeface="+mj-ea"/>
        <a:cs typeface="+mj-cs"/>
        <a:sym typeface="Calibri"/>
      </a:defRPr>
    </a:lvl7pPr>
    <a:lvl8pPr indent="1600200" defTabSz="1828800" latinLnBrk="0">
      <a:defRPr sz="2400">
        <a:latin typeface="+mj-lt"/>
        <a:ea typeface="+mj-ea"/>
        <a:cs typeface="+mj-cs"/>
        <a:sym typeface="Calibri"/>
      </a:defRPr>
    </a:lvl8pPr>
    <a:lvl9pPr indent="1828800" defTabSz="1828800" latinLnBrk="0">
      <a:defRPr sz="24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90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908154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223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23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755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50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260254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402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506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03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127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82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CP17 Start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CP17 Title/Name 50/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3048000" y="2126344"/>
            <a:ext cx="18288000" cy="4775201"/>
          </a:xfrm>
          <a:prstGeom prst="rect">
            <a:avLst/>
          </a:prstGeom>
        </p:spPr>
        <p:txBody>
          <a:bodyPr anchor="b"/>
          <a:lstStyle>
            <a:lvl1pPr>
              <a:defRPr spc="1200">
                <a:solidFill>
                  <a:srgbClr val="535353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061630"/>
            <a:ext cx="18288000" cy="331152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6400"/>
            </a:lvl1pPr>
            <a:lvl2pPr marL="838200" indent="-609600">
              <a:buClrTx/>
              <a:buFontTx/>
              <a:defRPr sz="6400"/>
            </a:lvl2pPr>
            <a:lvl3pPr marL="1193801" indent="-736601">
              <a:buClrTx/>
              <a:buFontTx/>
              <a:defRPr sz="6400"/>
            </a:lvl3pPr>
            <a:lvl4pPr marL="1500187" indent="-812800">
              <a:buClrTx/>
              <a:buFontTx/>
              <a:defRPr sz="6400"/>
            </a:lvl4pPr>
            <a:lvl5pPr marL="1734433" indent="-818446">
              <a:buClrTx/>
              <a:buFontTx/>
              <a:defRPr sz="6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1" name="OCP18_slide_master_layout_footer.png" descr="OCP18_slide_master_layout_foot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956621"/>
            <a:ext cx="24384001" cy="177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OCP18_slide_master_layout_upper_corner.png" descr="OCP18_slide_master_layout_upper_corn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400" y="-25400"/>
            <a:ext cx="3987800" cy="398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CP17 End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CP18_slide_master_tail_v2.png" descr="OCP18_slide_master_tail_v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1054763" y="5129808"/>
            <a:ext cx="21945600" cy="980132"/>
          </a:xfrm>
          <a:prstGeom prst="rect">
            <a:avLst/>
          </a:prstGeom>
        </p:spPr>
        <p:txBody>
          <a:bodyPr anchor="b" anchorCtr="0"/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1054763" y="6137920"/>
            <a:ext cx="21890432" cy="865236"/>
          </a:xfrm>
          <a:prstGeom prst="rect">
            <a:avLst/>
          </a:prstGeom>
        </p:spPr>
        <p:txBody>
          <a:bodyPr/>
          <a:lstStyle>
            <a:lvl1pPr algn="ctr" eaLnBrk="1" hangingPunct="1"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r>
              <a:rPr lang="en-GB"/>
              <a:t>Rittal UK / S Hobbs / Sept 2015</a:t>
            </a:r>
            <a:endParaRPr lang="en-GB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642B1B0-23EB-404E-8603-2097EE3A308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708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2301" y="13046076"/>
            <a:ext cx="4419600" cy="43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FRIEDHELM </a:t>
            </a:r>
            <a:r>
              <a:rPr lang="en-US" sz="181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O H</a:t>
            </a:r>
            <a:r>
              <a:rPr lang="en-US" sz="18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GROUP</a:t>
            </a:r>
            <a:endParaRPr lang="en-GB" sz="181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solidFill>
                  <a:srgbClr val="FFFFFF"/>
                </a:solidFill>
              </a:defRPr>
            </a:lvl1pPr>
          </a:lstStyle>
          <a:p>
            <a:fld id="{C8291FAF-37A8-4D28-A50B-08EC4E1068D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GB"/>
              <a:t>IBM &amp; Rittal Alliance UK Meeting - 22/09/15</a:t>
            </a:r>
            <a:endParaRPr lang="en-GB" dirty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28304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766236" y="10118727"/>
            <a:ext cx="20836467" cy="90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4000" tIns="144000" rIns="144000" bIns="144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4000" smtClean="0">
                <a:solidFill>
                  <a:srgbClr val="000000"/>
                </a:solidFill>
              </a:rPr>
              <a:t>Thank you.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eaLnBrk="1" hangingPunct="1">
              <a:defRPr sz="1800"/>
            </a:lvl1pPr>
          </a:lstStyle>
          <a:p>
            <a:pPr>
              <a:defRPr/>
            </a:pPr>
            <a:r>
              <a:rPr lang="en-GB"/>
              <a:t>IBM &amp; Rittal Alliance UK Meeting - 22/09/15</a:t>
            </a:r>
            <a:endParaRPr lang="en-GB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CA4396B6-0CFD-4271-9DF9-040CC7930D3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059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0"/>
            <a:ext cx="1767840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936113"/>
      </p:ext>
    </p:extLst>
  </p:cSld>
  <p:clrMapOvr>
    <a:masterClrMapping/>
  </p:clrMapOvr>
  <p:transition spd="med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CP18_slide_master_top_v2.png" descr="OCP18_slide_master_top_v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6858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⎻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1009651" marR="0" indent="-552451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296987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⎻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1529821" marR="0" indent="-613834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75000"/>
        <a:buFont typeface="Arial"/>
        <a:buChar char="o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8956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33528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38100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4267200" marR="0" indent="-6096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>
          <a:srgbClr val="8DC63F"/>
        </a:buClr>
        <a:buSzPct val="100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F6062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457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914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1371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18288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22860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27432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32004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3657600" algn="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0" y="12985750"/>
            <a:ext cx="24384000" cy="609600"/>
          </a:xfrm>
          <a:prstGeom prst="rect">
            <a:avLst/>
          </a:prstGeom>
        </p:spPr>
        <p:txBody>
          <a:bodyPr/>
          <a:lstStyle>
            <a:lvl1pPr algn="ctr" eaLnBrk="0" hangingPunct="0">
              <a:defRPr sz="180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IBM &amp; Rittal Alliance UK Meeting - 22/09/15</a:t>
            </a:r>
            <a:endParaRPr lang="en-US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0447000" y="13103226"/>
            <a:ext cx="1016000" cy="276224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1800">
                <a:solidFill>
                  <a:srgbClr val="000000"/>
                </a:solidFill>
                <a:ea typeface="ヒラギノ角ゴ Pro W3" charset="-128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48D9B49-9BA8-4F6B-A6AC-E19589A88220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  <p:pic>
        <p:nvPicPr>
          <p:cNvPr id="4100" name="Grafik 4" descr="R_PowerPoint_BGw_GB_rgb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90300"/>
            <a:ext cx="24384000" cy="204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53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</a:defRPr>
      </a:lvl5pPr>
      <a:lvl6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</a:defRPr>
      </a:lvl8pPr>
      <a:lvl9pPr marL="3657600" algn="ctr" rtl="0" fontAlgn="base">
        <a:spcBef>
          <a:spcPct val="0"/>
        </a:spcBef>
        <a:spcAft>
          <a:spcPct val="0"/>
        </a:spcAft>
        <a:defRPr sz="4800" b="1">
          <a:solidFill>
            <a:schemeClr val="tx1"/>
          </a:solidFill>
          <a:latin typeface="Arial" pitchFamily="34" charset="0"/>
        </a:defRPr>
      </a:lvl9pPr>
    </p:titleStyle>
    <p:bodyStyle>
      <a:lvl1pPr marL="685800" indent="-685800" algn="ctr" rtl="0" eaLnBrk="0" fontAlgn="base" hangingPunct="0">
        <a:spcBef>
          <a:spcPct val="20000"/>
        </a:spcBef>
        <a:spcAft>
          <a:spcPct val="0"/>
        </a:spcAft>
        <a:buFont typeface="Arial" charset="0"/>
        <a:defRPr sz="40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1485900" indent="-5715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ont_memb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1857636"/>
            <a:ext cx="18288000" cy="10287000"/>
          </a:xfrm>
          <a:prstGeom prst="rect">
            <a:avLst/>
          </a:prstGeom>
        </p:spPr>
      </p:pic>
      <p:sp>
        <p:nvSpPr>
          <p:cNvPr id="4" name="KEYNOTE: PRESENTATION…"/>
          <p:cNvSpPr txBox="1">
            <a:spLocks/>
          </p:cNvSpPr>
          <p:nvPr/>
        </p:nvSpPr>
        <p:spPr>
          <a:xfrm>
            <a:off x="1981200" y="914400"/>
            <a:ext cx="17678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5pPr>
            <a:lvl6pPr marL="9144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6pPr>
            <a:lvl7pPr marL="18288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7pPr>
            <a:lvl8pPr marL="27432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8pPr>
            <a:lvl9pPr marL="36576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defTabSz="914400"/>
            <a:r>
              <a:rPr lang="en-GB" sz="5000" smtClean="0"/>
              <a:t>Deploying DFMA in Open rack</a:t>
            </a:r>
            <a:endParaRPr lang="en-GB" sz="5000" dirty="0">
              <a:solidFill>
                <a:srgbClr val="5C6062"/>
              </a:solidFill>
            </a:endParaRPr>
          </a:p>
        </p:txBody>
      </p:sp>
      <p:sp>
        <p:nvSpPr>
          <p:cNvPr id="5" name="Line Callout 2 (Accent Bar) 4"/>
          <p:cNvSpPr/>
          <p:nvPr/>
        </p:nvSpPr>
        <p:spPr bwMode="auto">
          <a:xfrm flipH="1">
            <a:off x="11479164" y="10863341"/>
            <a:ext cx="2230015" cy="887070"/>
          </a:xfrm>
          <a:prstGeom prst="accentCallout2">
            <a:avLst>
              <a:gd name="adj1" fmla="val 55302"/>
              <a:gd name="adj2" fmla="val -8333"/>
              <a:gd name="adj3" fmla="val 55302"/>
              <a:gd name="adj4" fmla="val -158192"/>
              <a:gd name="adj5" fmla="val -24570"/>
              <a:gd name="adj6" fmla="val -196320"/>
            </a:avLst>
          </a:prstGeom>
          <a:noFill/>
          <a:ln w="9525" algn="ctr">
            <a:solidFill>
              <a:schemeClr val="tx1"/>
            </a:solidFill>
            <a:round/>
            <a:headEnd type="none"/>
            <a:tailEnd type="oval" w="lg" len="lg"/>
          </a:ln>
        </p:spPr>
        <p:txBody>
          <a:bodyPr lIns="72000" tIns="72000" rIns="72000" bIns="72000" rtlCol="0" anchor="ctr"/>
          <a:lstStyle/>
          <a:p>
            <a:pPr algn="ctr">
              <a:spcBef>
                <a:spcPts val="1200"/>
              </a:spcBef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Floating Tag to aid orientation but not fix location.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Line Callout 2 (Accent Bar) 5"/>
          <p:cNvSpPr/>
          <p:nvPr/>
        </p:nvSpPr>
        <p:spPr bwMode="auto">
          <a:xfrm rot="5400000">
            <a:off x="6001068" y="9717691"/>
            <a:ext cx="1074516" cy="2103855"/>
          </a:xfrm>
          <a:prstGeom prst="accentCallout2">
            <a:avLst>
              <a:gd name="adj1" fmla="val 55302"/>
              <a:gd name="adj2" fmla="val -8333"/>
              <a:gd name="adj3" fmla="val 54078"/>
              <a:gd name="adj4" fmla="val -37488"/>
              <a:gd name="adj5" fmla="val 38231"/>
              <a:gd name="adj6" fmla="val -271485"/>
            </a:avLst>
          </a:prstGeom>
          <a:noFill/>
          <a:ln w="9525" algn="ctr">
            <a:solidFill>
              <a:schemeClr val="tx1"/>
            </a:solidFill>
            <a:round/>
            <a:headEnd type="none"/>
            <a:tailEnd type="oval" w="lg" len="lg"/>
          </a:ln>
        </p:spPr>
        <p:txBody>
          <a:bodyPr vert="vert270" lIns="72000" tIns="72000" rIns="72000" bIns="72000" rtlCol="0" anchor="ctr"/>
          <a:lstStyle/>
          <a:p>
            <a:pPr algn="ctr">
              <a:spcBef>
                <a:spcPts val="1200"/>
              </a:spcBef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tag that fixes location Datum </a:t>
            </a:r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6000305" y="5935669"/>
            <a:ext cx="723014" cy="70788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A</a:t>
            </a:r>
            <a:endParaRPr lang="en-US" sz="4000" b="1" dirty="0" smtClean="0">
              <a:solidFill>
                <a:schemeClr val="tx1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cxnSp>
        <p:nvCxnSpPr>
          <p:cNvPr id="9" name="Straight Connector 8"/>
          <p:cNvCxnSpPr>
            <a:stCxn id="7" idx="3"/>
          </p:cNvCxnSpPr>
          <p:nvPr/>
        </p:nvCxnSpPr>
        <p:spPr>
          <a:xfrm flipV="1">
            <a:off x="6723319" y="6249733"/>
            <a:ext cx="1696781" cy="398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/>
          <p:cNvSpPr/>
          <p:nvPr/>
        </p:nvSpPr>
        <p:spPr bwMode="auto">
          <a:xfrm rot="16200000">
            <a:off x="8004658" y="6037843"/>
            <a:ext cx="490177" cy="463656"/>
          </a:xfrm>
          <a:prstGeom prst="triangl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marL="177800" indent="-177800" algn="ctr">
              <a:spcBef>
                <a:spcPts val="1200"/>
              </a:spcBef>
              <a:buFont typeface="Wingdings" pitchFamily="2" charset="2"/>
              <a:buChar char="§"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15082540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EYNOTE: PRESENTATION…"/>
          <p:cNvSpPr txBox="1">
            <a:spLocks/>
          </p:cNvSpPr>
          <p:nvPr/>
        </p:nvSpPr>
        <p:spPr>
          <a:xfrm>
            <a:off x="1981200" y="914400"/>
            <a:ext cx="176784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5pPr>
            <a:lvl6pPr marL="9144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6pPr>
            <a:lvl7pPr marL="18288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7pPr>
            <a:lvl8pPr marL="27432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8pPr>
            <a:lvl9pPr marL="3657600" algn="ctr" rtl="0" fontAlgn="base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defTabSz="914400"/>
            <a:r>
              <a:rPr lang="en-GB" sz="5000" smtClean="0"/>
              <a:t>Deploying DFMA in Open rack</a:t>
            </a:r>
            <a:endParaRPr lang="en-GB" sz="5000" dirty="0">
              <a:solidFill>
                <a:srgbClr val="5C6062"/>
              </a:solidFill>
            </a:endParaRPr>
          </a:p>
        </p:txBody>
      </p:sp>
      <p:pic>
        <p:nvPicPr>
          <p:cNvPr id="2" name="rear_memb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8660" y="1828800"/>
            <a:ext cx="18288000" cy="10287000"/>
          </a:xfrm>
          <a:prstGeom prst="rect">
            <a:avLst/>
          </a:prstGeom>
        </p:spPr>
      </p:pic>
      <p:sp>
        <p:nvSpPr>
          <p:cNvPr id="7" name="Line Callout 2 (Accent Bar) 6"/>
          <p:cNvSpPr/>
          <p:nvPr/>
        </p:nvSpPr>
        <p:spPr bwMode="auto">
          <a:xfrm flipH="1">
            <a:off x="2218660" y="4327846"/>
            <a:ext cx="2148716" cy="904673"/>
          </a:xfrm>
          <a:prstGeom prst="accentCallout2">
            <a:avLst>
              <a:gd name="adj1" fmla="val 55302"/>
              <a:gd name="adj2" fmla="val -8333"/>
              <a:gd name="adj3" fmla="val 137891"/>
              <a:gd name="adj4" fmla="val -93712"/>
              <a:gd name="adj5" fmla="val 255573"/>
              <a:gd name="adj6" fmla="val -129813"/>
            </a:avLst>
          </a:prstGeom>
          <a:noFill/>
          <a:ln w="9525" algn="ctr">
            <a:solidFill>
              <a:schemeClr val="tx1"/>
            </a:solidFill>
            <a:round/>
            <a:headEnd type="none"/>
            <a:tailEnd type="oval" w="lg" len="lg"/>
          </a:ln>
        </p:spPr>
        <p:txBody>
          <a:bodyPr lIns="72000" tIns="72000" rIns="72000" bIns="72000" rtlCol="0" anchor="ctr"/>
          <a:lstStyle/>
          <a:p>
            <a:pPr algn="ctr">
              <a:spcBef>
                <a:spcPts val="1200"/>
              </a:spcBef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tag that fixes location Datum </a:t>
            </a:r>
            <a:r>
              <a:rPr lang="en-GB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Callout 2 (Accent Bar) 7"/>
          <p:cNvSpPr/>
          <p:nvPr/>
        </p:nvSpPr>
        <p:spPr bwMode="auto">
          <a:xfrm>
            <a:off x="10532778" y="10660409"/>
            <a:ext cx="2628122" cy="612648"/>
          </a:xfrm>
          <a:prstGeom prst="accentCallout2">
            <a:avLst>
              <a:gd name="adj1" fmla="val 55302"/>
              <a:gd name="adj2" fmla="val -8333"/>
              <a:gd name="adj3" fmla="val 58172"/>
              <a:gd name="adj4" fmla="val -132766"/>
              <a:gd name="adj5" fmla="val -286565"/>
              <a:gd name="adj6" fmla="val -161341"/>
            </a:avLst>
          </a:prstGeom>
          <a:solidFill>
            <a:srgbClr val="D9D9D9"/>
          </a:solidFill>
          <a:ln w="9525" algn="ctr">
            <a:solidFill>
              <a:schemeClr val="tx1"/>
            </a:solidFill>
            <a:round/>
            <a:headEnd type="none"/>
            <a:tailEnd type="oval" w="lg" len="lg"/>
          </a:ln>
        </p:spPr>
        <p:txBody>
          <a:bodyPr lIns="72000" tIns="72000" rIns="72000" bIns="72000" rtlCol="0" anchor="ctr"/>
          <a:lstStyle/>
          <a:p>
            <a:pPr algn="ctr">
              <a:spcBef>
                <a:spcPts val="1200"/>
              </a:spcBef>
            </a:pPr>
            <a:r>
              <a:rPr lang="en-GB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Floating Tag to aid orientation but not fix location.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Callout 2 (Accent Bar) 8"/>
          <p:cNvSpPr/>
          <p:nvPr/>
        </p:nvSpPr>
        <p:spPr bwMode="auto">
          <a:xfrm flipH="1">
            <a:off x="11310329" y="10471840"/>
            <a:ext cx="1850571" cy="989786"/>
          </a:xfrm>
          <a:prstGeom prst="accentCallout2">
            <a:avLst>
              <a:gd name="adj1" fmla="val 59073"/>
              <a:gd name="adj2" fmla="val -14383"/>
              <a:gd name="adj3" fmla="val 55302"/>
              <a:gd name="adj4" fmla="val -40209"/>
              <a:gd name="adj5" fmla="val -271555"/>
              <a:gd name="adj6" fmla="val -75312"/>
            </a:avLst>
          </a:prstGeom>
          <a:noFill/>
          <a:ln w="9525" algn="ctr">
            <a:solidFill>
              <a:schemeClr val="tx1"/>
            </a:solidFill>
            <a:round/>
            <a:headEnd type="none"/>
            <a:tailEnd type="oval" w="lg" len="lg"/>
          </a:ln>
        </p:spPr>
        <p:txBody>
          <a:bodyPr lIns="72000" tIns="72000" rIns="72000" bIns="72000" rtlCol="0" anchor="ctr"/>
          <a:lstStyle/>
          <a:p>
            <a:pPr algn="ctr">
              <a:spcBef>
                <a:spcPts val="120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0042743" y="4630135"/>
            <a:ext cx="723014" cy="70788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B</a:t>
            </a:r>
            <a:endParaRPr lang="en-US" sz="4000" b="1" dirty="0" smtClean="0">
              <a:solidFill>
                <a:schemeClr val="tx1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655065" y="4987430"/>
            <a:ext cx="238767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11"/>
          <p:cNvSpPr/>
          <p:nvPr/>
        </p:nvSpPr>
        <p:spPr bwMode="auto">
          <a:xfrm rot="5400000">
            <a:off x="7409976" y="4755602"/>
            <a:ext cx="490177" cy="463656"/>
          </a:xfrm>
          <a:prstGeom prst="triangl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marL="177800" indent="-177800" algn="ctr">
              <a:spcBef>
                <a:spcPts val="1200"/>
              </a:spcBef>
              <a:buFont typeface="Wingdings" pitchFamily="2" charset="2"/>
              <a:buChar char="§"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713958646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662" y="2674906"/>
            <a:ext cx="16960542" cy="5901439"/>
          </a:xfrm>
          <a:prstGeom prst="rect">
            <a:avLst/>
          </a:prstGeom>
        </p:spPr>
      </p:pic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5000" dirty="0"/>
              <a:t>Deploying DFMA in Open rack</a:t>
            </a:r>
            <a:endParaRPr sz="5000" dirty="0">
              <a:solidFill>
                <a:srgbClr val="5C6062"/>
              </a:solidFill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B7F4DB31-B14F-4A45-B588-AAB602DF07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28800" y="2217462"/>
            <a:ext cx="18288000" cy="6508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GB" sz="3200" dirty="0"/>
              <a:t>Tolerance loop analysis to reduce failures</a:t>
            </a:r>
          </a:p>
          <a:p>
            <a:pPr algn="l"/>
            <a:r>
              <a:rPr lang="en-GB" sz="3200" dirty="0"/>
              <a:t>.</a:t>
            </a:r>
            <a:endParaRPr lang="en-US" sz="3200" dirty="0"/>
          </a:p>
          <a:p>
            <a:pPr algn="l"/>
            <a:endParaRPr lang="en-US" sz="32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E9E28AD-EC0D-46BB-A562-D20D29047323}"/>
              </a:ext>
            </a:extLst>
          </p:cNvPr>
          <p:cNvSpPr txBox="1">
            <a:spLocks/>
          </p:cNvSpPr>
          <p:nvPr/>
        </p:nvSpPr>
        <p:spPr>
          <a:xfrm>
            <a:off x="7264229" y="8518644"/>
            <a:ext cx="8706679" cy="37300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8382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⎻"/>
              <a:tabLst/>
              <a:defRPr sz="64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1193801" marR="0" indent="-736601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4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500187" marR="0" indent="-8128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⎻"/>
              <a:tabLst/>
              <a:defRPr sz="64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734433" marR="0" indent="-818446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Tx/>
              <a:buChar char="o"/>
              <a:tabLst/>
              <a:defRPr sz="64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28956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33528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38100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42672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pPr marL="457200" indent="-457200" hangingPunct="1">
              <a:buFont typeface="Arial" panose="020B0604020202020204" pitchFamily="34" charset="0"/>
              <a:buChar char="•"/>
            </a:pPr>
            <a:r>
              <a:rPr lang="en-GB" sz="3200" dirty="0" smtClean="0"/>
              <a:t>Tolerance </a:t>
            </a:r>
            <a:r>
              <a:rPr lang="en-GB" sz="3200" dirty="0"/>
              <a:t>loop analysis to reduce failures</a:t>
            </a:r>
          </a:p>
          <a:p>
            <a:pPr marL="457200" indent="-457200" hangingPunct="1">
              <a:buFont typeface="Arial" panose="020B0604020202020204" pitchFamily="34" charset="0"/>
              <a:buChar char="•"/>
            </a:pPr>
            <a:r>
              <a:rPr lang="en-GB" sz="3200" dirty="0"/>
              <a:t>Predicts the number of failures using chosen method</a:t>
            </a:r>
          </a:p>
          <a:p>
            <a:pPr marL="1295400" lvl="1" indent="-457200" hangingPunct="1">
              <a:buFont typeface="Arial" panose="020B0604020202020204" pitchFamily="34" charset="0"/>
              <a:buChar char="•"/>
            </a:pPr>
            <a:r>
              <a:rPr lang="en-GB" sz="3200" dirty="0"/>
              <a:t>6 Sigma</a:t>
            </a:r>
          </a:p>
          <a:p>
            <a:pPr marL="1295400" lvl="1" indent="-457200" hangingPunct="1">
              <a:buFont typeface="Arial" panose="020B0604020202020204" pitchFamily="34" charset="0"/>
              <a:buChar char="•"/>
            </a:pPr>
            <a:r>
              <a:rPr lang="en-GB" sz="3200" dirty="0"/>
              <a:t>RSS</a:t>
            </a:r>
          </a:p>
          <a:p>
            <a:pPr marL="1295400" lvl="1" indent="-457200" hangingPunct="1">
              <a:buFont typeface="Arial" panose="020B0604020202020204" pitchFamily="34" charset="0"/>
              <a:buChar char="•"/>
            </a:pPr>
            <a:r>
              <a:rPr lang="en-GB" sz="3200" dirty="0"/>
              <a:t>Min/Max</a:t>
            </a:r>
            <a:endParaRPr lang="en-US" sz="3200" dirty="0"/>
          </a:p>
          <a:p>
            <a:pPr marL="457200" indent="-457200" hangingPunct="1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253103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5000" dirty="0"/>
              <a:t>Deploying DFMA in Open rack</a:t>
            </a:r>
            <a:endParaRPr sz="5000" dirty="0">
              <a:solidFill>
                <a:srgbClr val="5C6062"/>
              </a:solidFill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B7F4DB31-B14F-4A45-B588-AAB602DF07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28800" y="1892024"/>
            <a:ext cx="18288000" cy="6508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GB" sz="3200" dirty="0"/>
              <a:t>Tolerance loop analysis to reduce failures</a:t>
            </a:r>
          </a:p>
          <a:p>
            <a:pPr algn="l"/>
            <a:r>
              <a:rPr lang="en-GB" sz="3200" dirty="0"/>
              <a:t>.</a:t>
            </a:r>
            <a:endParaRPr lang="en-US" sz="3200" dirty="0"/>
          </a:p>
          <a:p>
            <a:pPr algn="l"/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855" y="2758523"/>
            <a:ext cx="19810243" cy="96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3600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5000" dirty="0"/>
              <a:t>Outcome of this analysis</a:t>
            </a:r>
            <a:endParaRPr sz="5000" dirty="0">
              <a:solidFill>
                <a:srgbClr val="5C6062"/>
              </a:solidFill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B7F4DB31-B14F-4A45-B588-AAB602DF07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993557" y="3078438"/>
            <a:ext cx="8482012" cy="30781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Higher level of </a:t>
            </a:r>
            <a:r>
              <a:rPr lang="en-GB" sz="3200" dirty="0" smtClean="0"/>
              <a:t>repeatability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 smtClean="0"/>
              <a:t>Move </a:t>
            </a:r>
            <a:r>
              <a:rPr lang="en-GB" sz="3200" dirty="0"/>
              <a:t>away from manual processes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 smtClean="0"/>
              <a:t>Waste </a:t>
            </a:r>
            <a:r>
              <a:rPr lang="en-GB" sz="3200" dirty="0"/>
              <a:t>is reduced</a:t>
            </a:r>
            <a:endParaRPr lang="en-US" sz="3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005" y="1876336"/>
            <a:ext cx="7339945" cy="57755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72700" y="1876336"/>
            <a:ext cx="1219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 smtClean="0">
                <a:solidFill>
                  <a:schemeClr val="tx1"/>
                </a:solidFill>
              </a:rPr>
              <a:t>Simple Optimisation </a:t>
            </a:r>
            <a:r>
              <a:rPr lang="en-GB" i="1" dirty="0">
                <a:solidFill>
                  <a:schemeClr val="tx1"/>
                </a:solidFill>
              </a:rPr>
              <a:t>of the Open Rack through a DFMA lens </a:t>
            </a:r>
            <a:r>
              <a:rPr lang="en-GB" i="1" dirty="0" smtClean="0">
                <a:solidFill>
                  <a:schemeClr val="tx1"/>
                </a:solidFill>
              </a:rPr>
              <a:t>has helped </a:t>
            </a:r>
            <a:r>
              <a:rPr lang="en-GB" i="1" dirty="0">
                <a:solidFill>
                  <a:schemeClr val="tx1"/>
                </a:solidFill>
              </a:rPr>
              <a:t>scale roll out</a:t>
            </a:r>
            <a:r>
              <a:rPr lang="en-GB" i="1" dirty="0" smtClean="0">
                <a:solidFill>
                  <a:schemeClr val="tx1"/>
                </a:solidFill>
              </a:rPr>
              <a:t>. The future is open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3" name="f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07224" y="5137479"/>
            <a:ext cx="8937325" cy="670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99909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0.03449 L -0.25547 -0.0743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7" y="-544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E9E28AD-EC0D-46BB-A562-D20D29047323}"/>
              </a:ext>
            </a:extLst>
          </p:cNvPr>
          <p:cNvSpPr txBox="1">
            <a:spLocks/>
          </p:cNvSpPr>
          <p:nvPr/>
        </p:nvSpPr>
        <p:spPr>
          <a:xfrm>
            <a:off x="1623135" y="4737953"/>
            <a:ext cx="21219279" cy="452914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Autofit/>
          </a:bodyPr>
          <a:lstStyle>
            <a:lvl1pPr marL="0" marR="0" indent="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8382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⎻"/>
              <a:tabLst/>
              <a:defRPr sz="64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1193801" marR="0" indent="-736601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64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500187" marR="0" indent="-8128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Tx/>
              <a:buChar char="⎻"/>
              <a:tabLst/>
              <a:defRPr sz="64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1734433" marR="0" indent="-818446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75000"/>
              <a:buFontTx/>
              <a:buChar char="o"/>
              <a:tabLst/>
              <a:defRPr sz="64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  <a:lvl6pPr marL="28956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6pPr>
            <a:lvl7pPr marL="33528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7pPr>
            <a:lvl8pPr marL="38100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8pPr>
            <a:lvl9pPr marL="4267200" marR="0" indent="-6096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ct val="100000"/>
              <a:buFont typeface="Arial"/>
              <a:buChar char="•"/>
              <a:tabLst/>
              <a:defRPr sz="4800" b="0" i="0" u="none" strike="noStrike" cap="none" spc="0" baseline="0">
                <a:ln>
                  <a:noFill/>
                </a:ln>
                <a:solidFill>
                  <a:srgbClr val="5F6062"/>
                </a:solidFill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9pPr>
          </a:lstStyle>
          <a:p>
            <a:pPr algn="ctr" hangingPunct="1"/>
            <a:r>
              <a:rPr lang="en-GB" sz="5400" dirty="0" smtClean="0"/>
              <a:t>White paper submission</a:t>
            </a:r>
          </a:p>
          <a:p>
            <a:pPr algn="ctr" hangingPunct="1"/>
            <a:r>
              <a:rPr lang="en-GB" sz="5000" dirty="0" smtClean="0"/>
              <a:t>‘Optimisation of the Open Rack through a DFMA lens to help scale roll out’.</a:t>
            </a:r>
          </a:p>
          <a:p>
            <a:pPr algn="ctr" hangingPunct="1"/>
            <a:endParaRPr lang="en-GB" sz="5000" dirty="0"/>
          </a:p>
          <a:p>
            <a:pPr algn="ctr" hangingPunct="1"/>
            <a:r>
              <a:rPr lang="en-GB" sz="5000" dirty="0" smtClean="0"/>
              <a:t>Available Mid 2018</a:t>
            </a:r>
          </a:p>
          <a:p>
            <a:pPr marL="457200" indent="-457200" hangingPunct="1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97313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xfrm>
            <a:off x="2829339" y="2818769"/>
            <a:ext cx="18288000" cy="24887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de-DE" sz="5000" dirty="0"/>
              <a:t>Optimisation of the Open Rack through a DFMA lens to help scale roll out</a:t>
            </a:r>
            <a:r>
              <a:rPr sz="5000" dirty="0">
                <a:solidFill>
                  <a:srgbClr val="5C6062"/>
                </a:solidFill>
              </a:rPr>
              <a:t>.</a:t>
            </a:r>
          </a:p>
        </p:txBody>
      </p:sp>
      <p:sp>
        <p:nvSpPr>
          <p:cNvPr id="42" name="Name/Title/Company. 32pt. Title Case. Book."/>
          <p:cNvSpPr txBox="1">
            <a:spLocks noGrp="1"/>
          </p:cNvSpPr>
          <p:nvPr>
            <p:ph type="body" sz="quarter" idx="1"/>
          </p:nvPr>
        </p:nvSpPr>
        <p:spPr>
          <a:xfrm>
            <a:off x="1994452" y="6084283"/>
            <a:ext cx="18288000" cy="331152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3200" dirty="0"/>
              <a:t>Derek </a:t>
            </a:r>
            <a:r>
              <a:rPr lang="en-GB" sz="3200" dirty="0" smtClean="0"/>
              <a:t>Paul </a:t>
            </a:r>
            <a:r>
              <a:rPr lang="en-GB" sz="3200" dirty="0"/>
              <a:t>Winsor</a:t>
            </a:r>
          </a:p>
          <a:p>
            <a:pPr algn="ctr"/>
            <a:r>
              <a:rPr lang="en-GB" sz="3200" dirty="0"/>
              <a:t>Senior Design Engineer</a:t>
            </a:r>
          </a:p>
          <a:p>
            <a:pPr algn="ctr"/>
            <a:r>
              <a:rPr lang="en-GB" sz="3200" dirty="0" err="1"/>
              <a:t>Rittal</a:t>
            </a:r>
            <a:endParaRPr sz="3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5000" dirty="0"/>
              <a:t>Contents</a:t>
            </a:r>
            <a:endParaRPr sz="5000" dirty="0">
              <a:solidFill>
                <a:srgbClr val="5C6062"/>
              </a:solidFill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B7F4DB31-B14F-4A45-B588-AAB602DF07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28800" y="3725131"/>
            <a:ext cx="14366631" cy="33115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History of the Open Rack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Challenges faced in the early days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What is Design For Manufacture and Assembly (DFMA)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Examples of optimization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Outcomes</a:t>
            </a:r>
          </a:p>
        </p:txBody>
      </p:sp>
    </p:spTree>
    <p:extLst>
      <p:ext uri="{BB962C8B-B14F-4D97-AF65-F5344CB8AC3E}">
        <p14:creationId xmlns:p14="http://schemas.microsoft.com/office/powerpoint/2010/main" val="236390810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5000" dirty="0"/>
              <a:t>History of the open Rack</a:t>
            </a:r>
            <a:endParaRPr sz="5000" dirty="0">
              <a:solidFill>
                <a:srgbClr val="5C6062"/>
              </a:solidFill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B7F4DB31-B14F-4A45-B588-AAB602DF07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28800" y="1694229"/>
            <a:ext cx="21891625" cy="8651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Timeline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587078-2011-462C-99A7-C4332F412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551" y="3165231"/>
            <a:ext cx="18315126" cy="6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58590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468" y="1755573"/>
            <a:ext cx="16961462" cy="4926615"/>
          </a:xfrm>
          <a:prstGeom prst="rect">
            <a:avLst/>
          </a:prstGeom>
        </p:spPr>
      </p:pic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5000" dirty="0"/>
              <a:t>Challenges faced in the early days</a:t>
            </a:r>
            <a:endParaRPr sz="5000" dirty="0">
              <a:solidFill>
                <a:srgbClr val="5C6062"/>
              </a:solidFill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B7F4DB31-B14F-4A45-B588-AAB602DF07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7569" y="7631723"/>
            <a:ext cx="10480431" cy="223818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2800" dirty="0"/>
              <a:t>Repeatability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Ability to hold processes capable to </a:t>
            </a:r>
            <a:r>
              <a:rPr lang="en-US" sz="2800" dirty="0" err="1"/>
              <a:t>Cpk</a:t>
            </a:r>
            <a:r>
              <a:rPr lang="en-US" sz="2800" dirty="0"/>
              <a:t> &gt;1.33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Assembly proved difficult, a lot of manual adjustments</a:t>
            </a:r>
          </a:p>
          <a:p>
            <a:pPr marL="228600" lvl="1" indent="0">
              <a:buNone/>
            </a:pPr>
            <a:endParaRPr lang="en-US" sz="2800" dirty="0"/>
          </a:p>
          <a:p>
            <a:pPr algn="l"/>
            <a:r>
              <a:rPr lang="en-US" sz="2800" dirty="0" smtClean="0"/>
              <a:t>	</a:t>
            </a:r>
            <a:endParaRPr lang="en-US" sz="2800" dirty="0"/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B7F4DB31-B14F-4A45-B588-AAB602DF0745}"/>
              </a:ext>
            </a:extLst>
          </p:cNvPr>
          <p:cNvSpPr txBox="1">
            <a:spLocks/>
          </p:cNvSpPr>
          <p:nvPr/>
        </p:nvSpPr>
        <p:spPr>
          <a:xfrm>
            <a:off x="7461739" y="2480377"/>
            <a:ext cx="7549661" cy="854859"/>
          </a:xfrm>
          <a:prstGeom prst="rect">
            <a:avLst/>
          </a:prstGeom>
        </p:spPr>
        <p:txBody>
          <a:bodyPr>
            <a:noAutofit/>
          </a:bodyPr>
          <a:lstStyle>
            <a:lvl1pPr marL="685800" indent="-68580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4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1485900" indent="-5715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2800" dirty="0" smtClean="0"/>
              <a:t>Critical Depth dimension for equip. interface.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13106400" y="7196542"/>
            <a:ext cx="1042181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Yield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First pass yield rates on key processes unacceptable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Unacceptable levels of rework and waste in the process</a:t>
            </a:r>
          </a:p>
          <a:p>
            <a:pPr lvl="1"/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Potential Field </a:t>
            </a:r>
            <a:r>
              <a:rPr lang="en-US" sz="2800" dirty="0">
                <a:solidFill>
                  <a:schemeClr val="tx1"/>
                </a:solidFill>
              </a:rPr>
              <a:t>issues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Outcome of the above statistically meant field issues were seen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Meant field resolution, waste and ultimately cost</a:t>
            </a:r>
          </a:p>
        </p:txBody>
      </p:sp>
      <p:sp>
        <p:nvSpPr>
          <p:cNvPr id="9" name="Right Arrow 8"/>
          <p:cNvSpPr/>
          <p:nvPr/>
        </p:nvSpPr>
        <p:spPr bwMode="auto">
          <a:xfrm>
            <a:off x="11013339" y="7913595"/>
            <a:ext cx="1747721" cy="1674435"/>
          </a:xfrm>
          <a:prstGeom prst="rightArrow">
            <a:avLst>
              <a:gd name="adj1" fmla="val 50000"/>
              <a:gd name="adj2" fmla="val 38580"/>
            </a:avLst>
          </a:prstGeom>
          <a:solidFill>
            <a:srgbClr val="D9D9D9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marL="177800" indent="-177800" algn="ctr">
              <a:spcBef>
                <a:spcPts val="1200"/>
              </a:spcBef>
              <a:buFont typeface="Wingdings" pitchFamily="2" charset="2"/>
              <a:buChar char="§"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4287281612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5000" dirty="0"/>
              <a:t>Challenges faced in the early days</a:t>
            </a:r>
            <a:endParaRPr sz="5000" dirty="0">
              <a:solidFill>
                <a:srgbClr val="5C6062"/>
              </a:solidFill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B7F4DB31-B14F-4A45-B588-AAB602DF07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96815" y="2213690"/>
            <a:ext cx="9636371" cy="14614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algn="l"/>
            <a:r>
              <a:rPr lang="en-US" sz="2800" dirty="0" smtClean="0"/>
              <a:t>Aim to achieve a good </a:t>
            </a:r>
            <a:r>
              <a:rPr lang="en-US" sz="2800" dirty="0" err="1" smtClean="0"/>
              <a:t>Cp</a:t>
            </a:r>
            <a:r>
              <a:rPr lang="en-US" sz="2800" dirty="0" smtClean="0"/>
              <a:t> (capable process) that is centered around the nominal </a:t>
            </a:r>
            <a:r>
              <a:rPr lang="en-US" sz="2800" dirty="0" err="1" smtClean="0"/>
              <a:t>Cpk</a:t>
            </a:r>
            <a:r>
              <a:rPr lang="en-US" sz="2800" dirty="0" smtClean="0"/>
              <a:t> (</a:t>
            </a:r>
            <a:r>
              <a:rPr lang="en-US" sz="2800" dirty="0" err="1" smtClean="0"/>
              <a:t>Cp</a:t>
            </a:r>
            <a:r>
              <a:rPr lang="en-US" sz="2800" dirty="0" smtClean="0"/>
              <a:t>=</a:t>
            </a:r>
            <a:r>
              <a:rPr lang="en-US" sz="2800" dirty="0" err="1" smtClean="0"/>
              <a:t>Cpk</a:t>
            </a:r>
            <a:r>
              <a:rPr lang="en-US" sz="2800" dirty="0" smtClean="0"/>
              <a:t>).</a:t>
            </a:r>
          </a:p>
          <a:p>
            <a:pPr algn="l"/>
            <a:r>
              <a:rPr lang="en-GB" sz="2800" dirty="0" smtClean="0"/>
              <a:t>For volume manufacture </a:t>
            </a:r>
            <a:r>
              <a:rPr lang="en-GB" sz="2800" dirty="0" err="1" smtClean="0"/>
              <a:t>Cpk</a:t>
            </a:r>
            <a:r>
              <a:rPr lang="en-GB" sz="2800" dirty="0" smtClean="0"/>
              <a:t> ≥ 1.33</a:t>
            </a:r>
          </a:p>
          <a:p>
            <a:pPr algn="l"/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3424" y="3937315"/>
            <a:ext cx="11364828" cy="7464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815" y="3937315"/>
            <a:ext cx="11364827" cy="74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61248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5000" dirty="0"/>
              <a:t>Design For Manufacture and Assembly(DFMA)</a:t>
            </a:r>
            <a:endParaRPr sz="5000" dirty="0">
              <a:solidFill>
                <a:srgbClr val="5C6062"/>
              </a:solidFill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B7F4DB31-B14F-4A45-B588-AAB602DF07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828800" y="2837341"/>
            <a:ext cx="18288000" cy="27971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GB" sz="3200" dirty="0"/>
              <a:t>The goal is to achieve simple solutions in place of complex ones </a:t>
            </a:r>
          </a:p>
          <a:p>
            <a:pPr algn="l"/>
            <a:r>
              <a:rPr lang="en-GB" sz="3200" dirty="0"/>
              <a:t> Complex solutions tend to produce more waste </a:t>
            </a:r>
          </a:p>
          <a:p>
            <a:pPr algn="l"/>
            <a:r>
              <a:rPr lang="en-GB" sz="3200" dirty="0"/>
              <a:t> Waste can take the form of time, energy, </a:t>
            </a:r>
            <a:r>
              <a:rPr lang="en-GB" sz="3200" dirty="0" smtClean="0"/>
              <a:t>labour</a:t>
            </a:r>
            <a:r>
              <a:rPr lang="en-GB" sz="3200" dirty="0"/>
              <a:t>, defective production, etc. </a:t>
            </a:r>
            <a:endParaRPr lang="en-GB" sz="3200" dirty="0" smtClean="0"/>
          </a:p>
          <a:p>
            <a:pPr algn="l"/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494981" y="6130676"/>
            <a:ext cx="8386980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Historic Focus on Part cost reduction</a:t>
            </a:r>
            <a:endParaRPr kumimoji="0" lang="en-US" sz="3600" b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Franklin Gothic Book"/>
              <a:cs typeface="Franklin Gothic Book"/>
              <a:sym typeface="Franklin Gothic Book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0345568"/>
              </p:ext>
            </p:extLst>
          </p:nvPr>
        </p:nvGraphicFramePr>
        <p:xfrm>
          <a:off x="1639369" y="7253743"/>
          <a:ext cx="7303476" cy="4239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ight Arrow 9"/>
          <p:cNvSpPr/>
          <p:nvPr/>
        </p:nvSpPr>
        <p:spPr bwMode="auto">
          <a:xfrm>
            <a:off x="10069141" y="7365498"/>
            <a:ext cx="3238661" cy="3927722"/>
          </a:xfrm>
          <a:prstGeom prst="rightArrow">
            <a:avLst>
              <a:gd name="adj1" fmla="val 50000"/>
              <a:gd name="adj2" fmla="val 38580"/>
            </a:avLst>
          </a:prstGeom>
          <a:solidFill>
            <a:srgbClr val="D9D9D9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marL="177800" indent="-177800" algn="ctr">
              <a:spcBef>
                <a:spcPts val="1200"/>
              </a:spcBef>
              <a:buFont typeface="Wingdings" pitchFamily="2" charset="2"/>
              <a:buChar char="§"/>
            </a:pPr>
            <a:endParaRPr lang="en-US" sz="1600"/>
          </a:p>
        </p:txBody>
      </p:sp>
      <p:sp>
        <p:nvSpPr>
          <p:cNvPr id="5" name="TextBox 4"/>
          <p:cNvSpPr txBox="1"/>
          <p:nvPr/>
        </p:nvSpPr>
        <p:spPr bwMode="auto">
          <a:xfrm>
            <a:off x="14315086" y="8278886"/>
            <a:ext cx="8368620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b="1" i="1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Tendency to increase part count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b="1" i="1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Increase in potential defects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200" b="1" i="1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Increase in reliability and service issues</a:t>
            </a:r>
            <a:r>
              <a:rPr lang="en-GB" sz="3200" b="1" dirty="0" smtClean="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rPr>
              <a:t>.</a:t>
            </a:r>
            <a:endParaRPr lang="en-US" sz="3200" b="1" dirty="0" smtClean="0">
              <a:solidFill>
                <a:schemeClr val="tx1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67299" y="8566934"/>
            <a:ext cx="2375546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Leads to 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Simplification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of parts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Franklin Gothic Book"/>
              <a:cs typeface="Franklin Gothic Book"/>
              <a:sym typeface="Franklin Gothic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" b="100000" l="752" r="100000">
                        <a14:backgroundMark x1="24185" y1="24500" x2="24185" y2="24500"/>
                        <a14:backgroundMark x1="34962" y1="28500" x2="34962" y2="28500"/>
                        <a14:backgroundMark x1="36967" y1="34750" x2="37719" y2="35250"/>
                        <a14:backgroundMark x1="36717" y1="40000" x2="36717" y2="40000"/>
                        <a14:backgroundMark x1="50251" y1="40500" x2="50501" y2="39500"/>
                        <a14:backgroundMark x1="50501" y1="31500" x2="50501" y2="30250"/>
                        <a14:backgroundMark x1="50251" y1="27500" x2="49248" y2="26250"/>
                        <a14:backgroundMark x1="46992" y1="23000" x2="46992" y2="23000"/>
                        <a14:backgroundMark x1="36717" y1="18250" x2="36717" y2="18250"/>
                        <a14:backgroundMark x1="34211" y1="19750" x2="34211" y2="19750"/>
                        <a14:backgroundMark x1="27694" y1="29000" x2="27694" y2="30000"/>
                        <a14:backgroundMark x1="30451" y1="41250" x2="30952" y2="42000"/>
                        <a14:backgroundMark x1="38972" y1="47000" x2="39724" y2="47750"/>
                        <a14:backgroundMark x1="46491" y1="49000" x2="46491" y2="49000"/>
                        <a14:backgroundMark x1="46742" y1="49250" x2="46742" y2="49250"/>
                        <a14:backgroundMark x1="38722" y1="54000" x2="38722" y2="54000"/>
                        <a14:backgroundMark x1="35965" y1="55000" x2="35965" y2="55000"/>
                        <a14:backgroundMark x1="31955" y1="54250" x2="31955" y2="54250"/>
                        <a14:backgroundMark x1="28195" y1="52750" x2="27193" y2="52250"/>
                        <a14:backgroundMark x1="24937" y1="50250" x2="24185" y2="49250"/>
                        <a14:backgroundMark x1="19674" y1="45750" x2="19674" y2="45750"/>
                        <a14:backgroundMark x1="18170" y1="41000" x2="18170" y2="41000"/>
                        <a14:backgroundMark x1="16416" y1="35500" x2="16416" y2="35500"/>
                        <a14:backgroundMark x1="14912" y1="29750" x2="14912" y2="29000"/>
                        <a14:backgroundMark x1="14411" y1="24000" x2="14411" y2="23250"/>
                        <a14:backgroundMark x1="18170" y1="17750" x2="21429" y2="15500"/>
                        <a14:backgroundMark x1="28947" y1="12250" x2="28947" y2="12250"/>
                        <a14:backgroundMark x1="32206" y1="11500" x2="32206" y2="11500"/>
                        <a14:backgroundMark x1="39975" y1="12500" x2="39975" y2="12500"/>
                        <a14:backgroundMark x1="46491" y1="14500" x2="48496" y2="15500"/>
                        <a14:backgroundMark x1="55013" y1="18500" x2="55013" y2="18500"/>
                        <a14:backgroundMark x1="57268" y1="24000" x2="58521" y2="27500"/>
                        <a14:backgroundMark x1="59774" y1="31500" x2="59774" y2="31500"/>
                        <a14:backgroundMark x1="58772" y1="35250" x2="58772" y2="35250"/>
                        <a14:backgroundMark x1="55514" y1="41250" x2="55514" y2="41250"/>
                        <a14:backgroundMark x1="53509" y1="44750" x2="53509" y2="44750"/>
                        <a14:backgroundMark x1="49749" y1="47750" x2="49749" y2="47750"/>
                        <a14:backgroundMark x1="40727" y1="50750" x2="37469" y2="50000"/>
                        <a14:backgroundMark x1="31203" y1="47000" x2="31203" y2="47000"/>
                        <a14:backgroundMark x1="29449" y1="41750" x2="30702" y2="40000"/>
                        <a14:backgroundMark x1="41980" y1="36000" x2="41980" y2="36000"/>
                        <a14:backgroundMark x1="49749" y1="33250" x2="49749" y2="33250"/>
                        <a14:backgroundMark x1="43734" y1="26750" x2="43734" y2="26750"/>
                        <a14:backgroundMark x1="39223" y1="19000" x2="39223" y2="19000"/>
                        <a14:backgroundMark x1="38972" y1="18750" x2="38972" y2="18750"/>
                        <a14:backgroundMark x1="36216" y1="12000" x2="36216" y2="12000"/>
                        <a14:backgroundMark x1="33709" y1="10000" x2="33709" y2="10000"/>
                        <a14:backgroundMark x1="31203" y1="9250" x2="30201" y2="9250"/>
                        <a14:backgroundMark x1="23183" y1="10750" x2="23183" y2="10750"/>
                        <a14:backgroundMark x1="19674" y1="12750" x2="17920" y2="16750"/>
                        <a14:backgroundMark x1="13409" y1="25500" x2="13409" y2="25500"/>
                        <a14:backgroundMark x1="13659" y1="34750" x2="13659" y2="36250"/>
                        <a14:backgroundMark x1="13910" y1="39500" x2="13910" y2="39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00926" y="8088229"/>
            <a:ext cx="3617812" cy="378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80947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5000" dirty="0"/>
              <a:t>Design For Manufacture and Assembly(DFMA)</a:t>
            </a:r>
            <a:endParaRPr sz="5000" dirty="0">
              <a:solidFill>
                <a:srgbClr val="5C606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4151" y="762000"/>
            <a:ext cx="5980694" cy="1057138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42506071"/>
              </p:ext>
            </p:extLst>
          </p:nvPr>
        </p:nvGraphicFramePr>
        <p:xfrm>
          <a:off x="1390650" y="2000250"/>
          <a:ext cx="16624430" cy="8356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1390650" y="7677150"/>
            <a:ext cx="16586330" cy="43546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algn="ctr">
            <a:noFill/>
            <a:round/>
            <a:headEnd/>
            <a:tailEnd/>
          </a:ln>
        </p:spPr>
        <p:txBody>
          <a:bodyPr lIns="72000" tIns="72000" rIns="72000" bIns="72000" rtlCol="0" anchor="ctr"/>
          <a:lstStyle/>
          <a:p>
            <a:pPr lvl="1"/>
            <a:r>
              <a:rPr lang="en-GB" sz="2800" dirty="0" smtClean="0"/>
              <a:t>Design </a:t>
            </a:r>
            <a:r>
              <a:rPr lang="en-GB" sz="2800" dirty="0"/>
              <a:t>for top down assembly</a:t>
            </a:r>
          </a:p>
          <a:p>
            <a:pPr lvl="1"/>
            <a:r>
              <a:rPr lang="en-GB" sz="2800" dirty="0"/>
              <a:t>Make parts self locating </a:t>
            </a:r>
          </a:p>
          <a:p>
            <a:pPr lvl="1"/>
            <a:r>
              <a:rPr lang="en-GB" sz="2800" dirty="0"/>
              <a:t>Try to design parts with symmetry</a:t>
            </a:r>
          </a:p>
          <a:p>
            <a:pPr lvl="1"/>
            <a:r>
              <a:rPr lang="en-GB" sz="2800" dirty="0"/>
              <a:t>Prevent stacked parts from getting stuck together </a:t>
            </a:r>
          </a:p>
          <a:p>
            <a:pPr lvl="1"/>
            <a:r>
              <a:rPr lang="en-GB" sz="2800" dirty="0"/>
              <a:t>Avoid parts that are difficult to handle</a:t>
            </a:r>
          </a:p>
          <a:p>
            <a:pPr lvl="1"/>
            <a:r>
              <a:rPr lang="en-GB" sz="2800" dirty="0"/>
              <a:t>In general, avoid adjustments. Adjustments compensate for poor design.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1271" y="7677150"/>
            <a:ext cx="5819042" cy="43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93909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KEYNOTE: PRESENTAT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5000" dirty="0"/>
              <a:t>Deploying DFMA in Open rack</a:t>
            </a:r>
            <a:endParaRPr sz="5000" dirty="0">
              <a:solidFill>
                <a:srgbClr val="5C6062"/>
              </a:solidFill>
            </a:endParaRP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B7F4DB31-B14F-4A45-B588-AAB602DF07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52955" y="2217462"/>
            <a:ext cx="19882098" cy="122912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algn="l">
              <a:spcBef>
                <a:spcPts val="0"/>
              </a:spcBef>
            </a:pPr>
            <a:r>
              <a:rPr lang="en-GB" sz="3200" dirty="0" smtClean="0"/>
              <a:t>Basic rack structure already conforms to DFMA principles (small part count) but to achieve a </a:t>
            </a:r>
            <a:r>
              <a:rPr lang="en-GB" sz="3200" dirty="0" err="1" smtClean="0"/>
              <a:t>Cpk</a:t>
            </a:r>
            <a:r>
              <a:rPr lang="en-GB" sz="3200" dirty="0" smtClean="0"/>
              <a:t> &gt;1.33 multiple fixtures are required.</a:t>
            </a:r>
            <a:endParaRPr lang="en-US" sz="3200" dirty="0"/>
          </a:p>
          <a:p>
            <a:pPr algn="l"/>
            <a:endParaRPr lang="en-US" sz="3200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281097659"/>
              </p:ext>
            </p:extLst>
          </p:nvPr>
        </p:nvGraphicFramePr>
        <p:xfrm>
          <a:off x="746311" y="3036190"/>
          <a:ext cx="15013991" cy="8243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8652" t="16751" r="63949" b="48579"/>
          <a:stretch/>
        </p:blipFill>
        <p:spPr>
          <a:xfrm>
            <a:off x="16265770" y="4800600"/>
            <a:ext cx="7040046" cy="427306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8147323" y="5855677"/>
            <a:ext cx="70339" cy="1652954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228597" y="5855677"/>
            <a:ext cx="70339" cy="1652954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464425" y="5855677"/>
            <a:ext cx="70339" cy="1652954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687960" y="6158204"/>
            <a:ext cx="47372" cy="95172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555816" y="6158204"/>
            <a:ext cx="47372" cy="95172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0795581" y="6206292"/>
            <a:ext cx="47372" cy="95172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337962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CP 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CP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F606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F606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external and internal presentation        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6A"/>
      </a:accent1>
      <a:accent2>
        <a:srgbClr val="93117E"/>
      </a:accent2>
      <a:accent3>
        <a:srgbClr val="005EA8"/>
      </a:accent3>
      <a:accent4>
        <a:srgbClr val="008BD0"/>
      </a:accent4>
      <a:accent5>
        <a:srgbClr val="008E4F"/>
      </a:accent5>
      <a:accent6>
        <a:srgbClr val="00000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9D9D9"/>
        </a:solidFill>
        <a:ln w="9525" algn="ctr">
          <a:noFill/>
          <a:round/>
          <a:headEnd/>
          <a:tailEnd/>
        </a:ln>
      </a:spPr>
      <a:bodyPr lIns="72000" tIns="72000" rIns="72000" bIns="72000"/>
      <a:lstStyle>
        <a:defPPr marL="177800" indent="-177800">
          <a:spcBef>
            <a:spcPts val="1200"/>
          </a:spcBef>
          <a:buFont typeface="Wingdings" pitchFamily="2" charset="2"/>
          <a:buChar char="§"/>
          <a:defRPr sz="1600"/>
        </a:defPPr>
      </a:lstStyle>
    </a:sp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algn="ctr">
          <a:defRPr sz="900" dirty="0" smtClean="0">
            <a:latin typeface="Arial" charset="0"/>
            <a:ea typeface="ＭＳ Ｐゴシック" charset="-128"/>
            <a:cs typeface="Arial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CP Templat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CP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F606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F6061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Benutzerdefiniert 1">
    <a:dk1>
      <a:srgbClr val="000000"/>
    </a:dk1>
    <a:lt1>
      <a:srgbClr val="FFFFFF"/>
    </a:lt1>
    <a:dk2>
      <a:srgbClr val="000000"/>
    </a:dk2>
    <a:lt2>
      <a:srgbClr val="FFFFFF"/>
    </a:lt2>
    <a:accent1>
      <a:srgbClr val="E3006A"/>
    </a:accent1>
    <a:accent2>
      <a:srgbClr val="93117E"/>
    </a:accent2>
    <a:accent3>
      <a:srgbClr val="005EA8"/>
    </a:accent3>
    <a:accent4>
      <a:srgbClr val="008BD0"/>
    </a:accent4>
    <a:accent5>
      <a:srgbClr val="008E4F"/>
    </a:accent5>
    <a:accent6>
      <a:srgbClr val="000000"/>
    </a:accent6>
    <a:hlink>
      <a:srgbClr val="000000"/>
    </a:hlink>
    <a:folHlink>
      <a:srgbClr val="00000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3085</TotalTime>
  <Words>542</Words>
  <Application>Microsoft Office PowerPoint</Application>
  <PresentationFormat>Custom</PresentationFormat>
  <Paragraphs>98</Paragraphs>
  <Slides>16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ＭＳ Ｐゴシック</vt:lpstr>
      <vt:lpstr>ＭＳ Ｐゴシック</vt:lpstr>
      <vt:lpstr>Arial</vt:lpstr>
      <vt:lpstr>Calibri</vt:lpstr>
      <vt:lpstr>Franklin Gothic Book</vt:lpstr>
      <vt:lpstr>Times New Roman</vt:lpstr>
      <vt:lpstr>Wingdings</vt:lpstr>
      <vt:lpstr>ヒラギノ角ゴ Pro W3</vt:lpstr>
      <vt:lpstr>OCP Template</vt:lpstr>
      <vt:lpstr>2_external and internal presentation        </vt:lpstr>
      <vt:lpstr>PowerPoint Presentation</vt:lpstr>
      <vt:lpstr>Optimisation of the Open Rack through a DFMA lens to help scale roll out.</vt:lpstr>
      <vt:lpstr>Contents</vt:lpstr>
      <vt:lpstr>History of the open Rack</vt:lpstr>
      <vt:lpstr>Challenges faced in the early days</vt:lpstr>
      <vt:lpstr>Challenges faced in the early days</vt:lpstr>
      <vt:lpstr>Design For Manufacture and Assembly(DFMA)</vt:lpstr>
      <vt:lpstr>Design For Manufacture and Assembly(DFMA)</vt:lpstr>
      <vt:lpstr>Deploying DFMA in Open rack</vt:lpstr>
      <vt:lpstr>PowerPoint Presentation</vt:lpstr>
      <vt:lpstr>PowerPoint Presentation</vt:lpstr>
      <vt:lpstr>Deploying DFMA in Open rack</vt:lpstr>
      <vt:lpstr>Deploying DFMA in Open rack</vt:lpstr>
      <vt:lpstr>Outcome of this analysis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Winsor</dc:creator>
  <cp:lastModifiedBy>Derek Winsor</cp:lastModifiedBy>
  <cp:revision>83</cp:revision>
  <cp:lastPrinted>2018-03-14T11:06:08Z</cp:lastPrinted>
  <dcterms:modified xsi:type="dcterms:W3CDTF">2018-03-21T19:21:37Z</dcterms:modified>
</cp:coreProperties>
</file>