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xlsx" ContentType="application/vnd.openxmlformats-officedocument.spreadsheetml.sheet"/>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257" r:id="rId3"/>
    <p:sldId id="263" r:id="rId4"/>
    <p:sldId id="264" r:id="rId5"/>
    <p:sldId id="260" r:id="rId6"/>
    <p:sldId id="265" r:id="rId7"/>
    <p:sldId id="266" r:id="rId8"/>
    <p:sldId id="340" r:id="rId9"/>
    <p:sldId id="341" r:id="rId10"/>
    <p:sldId id="342" r:id="rId11"/>
    <p:sldId id="267" r:id="rId12"/>
    <p:sldId id="271" r:id="rId13"/>
    <p:sldId id="319" r:id="rId14"/>
    <p:sldId id="332" r:id="rId15"/>
    <p:sldId id="333" r:id="rId16"/>
    <p:sldId id="336" r:id="rId17"/>
    <p:sldId id="337" r:id="rId18"/>
    <p:sldId id="338" r:id="rId19"/>
    <p:sldId id="335" r:id="rId20"/>
    <p:sldId id="339" r:id="rId21"/>
    <p:sldId id="343" r:id="rId22"/>
    <p:sldId id="344" r:id="rId23"/>
    <p:sldId id="345" r:id="rId24"/>
    <p:sldId id="268" r:id="rId25"/>
    <p:sldId id="273" r:id="rId26"/>
    <p:sldId id="276" r:id="rId27"/>
    <p:sldId id="347" r:id="rId28"/>
    <p:sldId id="348" r:id="rId29"/>
    <p:sldId id="349" r:id="rId30"/>
    <p:sldId id="346" r:id="rId31"/>
    <p:sldId id="278" r:id="rId32"/>
    <p:sldId id="281" r:id="rId33"/>
    <p:sldId id="280" r:id="rId34"/>
    <p:sldId id="282" r:id="rId35"/>
    <p:sldId id="284" r:id="rId36"/>
    <p:sldId id="286" r:id="rId37"/>
    <p:sldId id="294" r:id="rId38"/>
    <p:sldId id="287" r:id="rId39"/>
    <p:sldId id="350" r:id="rId40"/>
    <p:sldId id="288" r:id="rId41"/>
    <p:sldId id="289" r:id="rId42"/>
    <p:sldId id="290" r:id="rId43"/>
    <p:sldId id="291" r:id="rId44"/>
    <p:sldId id="295" r:id="rId45"/>
    <p:sldId id="298" r:id="rId46"/>
    <p:sldId id="299" r:id="rId47"/>
    <p:sldId id="300" r:id="rId48"/>
    <p:sldId id="301" r:id="rId49"/>
    <p:sldId id="303" r:id="rId50"/>
    <p:sldId id="304" r:id="rId51"/>
    <p:sldId id="305" r:id="rId52"/>
    <p:sldId id="308" r:id="rId53"/>
    <p:sldId id="292" r:id="rId54"/>
    <p:sldId id="309" r:id="rId55"/>
    <p:sldId id="310" r:id="rId56"/>
    <p:sldId id="311" r:id="rId57"/>
    <p:sldId id="312" r:id="rId58"/>
    <p:sldId id="313" r:id="rId59"/>
    <p:sldId id="314" r:id="rId60"/>
    <p:sldId id="315" r:id="rId61"/>
    <p:sldId id="316" r:id="rId62"/>
    <p:sldId id="317" r:id="rId63"/>
    <p:sldId id="318" r:id="rId64"/>
    <p:sldId id="258" r:id="rId6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CCCDC"/>
          </a:solidFill>
        </a:fill>
      </a:tcStyle>
    </a:wholeTbl>
    <a:band2H>
      <a:tcTxStyle/>
      <a:tcStyle>
        <a:tcBdr/>
        <a:fill>
          <a:solidFill>
            <a:srgbClr val="E7E7EE"/>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CBCE"/>
          </a:solidFill>
        </a:fill>
      </a:tcStyle>
    </a:wholeTbl>
    <a:band2H>
      <a:tcTxStyle/>
      <a:tcStyle>
        <a:tcBdr/>
        <a:fill>
          <a:solidFill>
            <a:srgbClr val="E7E7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6D1CB"/>
          </a:solidFill>
        </a:fill>
      </a:tcStyle>
    </a:wholeTbl>
    <a:band2H>
      <a:tcTxStyle/>
      <a:tcStyle>
        <a:tcBdr/>
        <a:fill>
          <a:solidFill>
            <a:srgbClr val="ECE9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ranklin Gothic Book"/>
          <a:ea typeface="Franklin Gothic Book"/>
          <a:cs typeface="Franklin Gothic Book"/>
        </a:font>
        <a:srgbClr val="5F6061"/>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9E9EA"/>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5F6061"/>
        </a:fontRef>
        <a:srgbClr val="5F6061"/>
      </a:tcTxStyle>
      <a:tcStyle>
        <a:tcBdr>
          <a:left>
            <a:ln w="25400" cap="flat">
              <a:noFill/>
              <a:miter lim="400000"/>
            </a:ln>
          </a:left>
          <a:right>
            <a:ln w="25400" cap="flat">
              <a:noFill/>
              <a:miter lim="400000"/>
            </a:ln>
          </a:right>
          <a:top>
            <a:ln w="101600" cap="flat">
              <a:solidFill>
                <a:srgbClr val="5F6061"/>
              </a:solidFill>
              <a:prstDash val="solid"/>
              <a:round/>
            </a:ln>
          </a:top>
          <a:bottom>
            <a:ln w="50800" cap="flat">
              <a:solidFill>
                <a:srgbClr val="5F6061"/>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5F6061"/>
              </a:solidFill>
              <a:prstDash val="solid"/>
              <a:round/>
            </a:ln>
          </a:top>
          <a:bottom>
            <a:ln w="50800" cap="flat">
              <a:solidFill>
                <a:srgbClr val="5F6061"/>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
          <a:latin typeface="Franklin Gothic Book"/>
          <a:ea typeface="Franklin Gothic Book"/>
          <a:cs typeface="Franklin Gothic Book"/>
        </a:font>
        <a:srgbClr val="5F6061"/>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1D1D1"/>
          </a:solidFill>
        </a:fill>
      </a:tcStyle>
    </a:wholeTbl>
    <a:band2H>
      <a:tcTxStyle/>
      <a:tcStyle>
        <a:tcBdr/>
        <a:fill>
          <a:solidFill>
            <a:srgbClr val="E9E9EA"/>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F606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F606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5F6061"/>
          </a:solidFill>
        </a:fill>
      </a:tcStyle>
    </a:firstRow>
  </a:tblStyle>
  <a:tblStyle styleId="{2708684C-4D16-4618-839F-0558EEFCDFE6}" styleName="">
    <a:tblBg/>
    <a:wholeTbl>
      <a:tcTxStyle b="off" i="off">
        <a:font>
          <a:latin typeface="Franklin Gothic Book"/>
          <a:ea typeface="Franklin Gothic Book"/>
          <a:cs typeface="Franklin Gothic Book"/>
        </a:font>
        <a:srgbClr val="5F6061"/>
      </a:tcTxStyle>
      <a:tcStyle>
        <a:tcBdr>
          <a:left>
            <a:ln w="25400" cap="flat">
              <a:solidFill>
                <a:srgbClr val="5F6061"/>
              </a:solidFill>
              <a:prstDash val="solid"/>
              <a:round/>
            </a:ln>
          </a:left>
          <a:right>
            <a:ln w="25400" cap="flat">
              <a:solidFill>
                <a:srgbClr val="5F6061"/>
              </a:solidFill>
              <a:prstDash val="solid"/>
              <a:round/>
            </a:ln>
          </a:right>
          <a:top>
            <a:ln w="25400" cap="flat">
              <a:solidFill>
                <a:srgbClr val="5F6061"/>
              </a:solidFill>
              <a:prstDash val="solid"/>
              <a:round/>
            </a:ln>
          </a:top>
          <a:bottom>
            <a:ln w="254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solidFill>
            <a:srgbClr val="5F6061">
              <a:alpha val="20000"/>
            </a:srgbClr>
          </a:solidFill>
        </a:fill>
      </a:tcStyle>
    </a:wholeTbl>
    <a:band2H>
      <a:tcTxStyle/>
      <a:tcStyle>
        <a:tcBdr/>
        <a:fill>
          <a:solidFill>
            <a:srgbClr val="FFFFFF"/>
          </a:solidFill>
        </a:fill>
      </a:tcStyle>
    </a:band2H>
    <a:firstCol>
      <a:tcTxStyle b="on" i="off">
        <a:fontRef idx="minor">
          <a:srgbClr val="5F6061"/>
        </a:fontRef>
        <a:srgbClr val="5F6061"/>
      </a:tcTxStyle>
      <a:tcStyle>
        <a:tcBdr>
          <a:left>
            <a:ln w="25400" cap="flat">
              <a:solidFill>
                <a:srgbClr val="5F6061"/>
              </a:solidFill>
              <a:prstDash val="solid"/>
              <a:round/>
            </a:ln>
          </a:left>
          <a:right>
            <a:ln w="25400" cap="flat">
              <a:solidFill>
                <a:srgbClr val="5F6061"/>
              </a:solidFill>
              <a:prstDash val="solid"/>
              <a:round/>
            </a:ln>
          </a:right>
          <a:top>
            <a:ln w="25400" cap="flat">
              <a:solidFill>
                <a:srgbClr val="5F6061"/>
              </a:solidFill>
              <a:prstDash val="solid"/>
              <a:round/>
            </a:ln>
          </a:top>
          <a:bottom>
            <a:ln w="254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solidFill>
            <a:srgbClr val="5F6061">
              <a:alpha val="20000"/>
            </a:srgbClr>
          </a:solidFill>
        </a:fill>
      </a:tcStyle>
    </a:firstCol>
    <a:lastRow>
      <a:tcTxStyle b="on" i="off">
        <a:fontRef idx="minor">
          <a:srgbClr val="5F6061"/>
        </a:fontRef>
        <a:srgbClr val="5F6061"/>
      </a:tcTxStyle>
      <a:tcStyle>
        <a:tcBdr>
          <a:left>
            <a:ln w="25400" cap="flat">
              <a:solidFill>
                <a:srgbClr val="5F6061"/>
              </a:solidFill>
              <a:prstDash val="solid"/>
              <a:round/>
            </a:ln>
          </a:left>
          <a:right>
            <a:ln w="25400" cap="flat">
              <a:solidFill>
                <a:srgbClr val="5F6061"/>
              </a:solidFill>
              <a:prstDash val="solid"/>
              <a:round/>
            </a:ln>
          </a:right>
          <a:top>
            <a:ln w="101600" cap="flat">
              <a:solidFill>
                <a:srgbClr val="5F6061"/>
              </a:solidFill>
              <a:prstDash val="solid"/>
              <a:round/>
            </a:ln>
          </a:top>
          <a:bottom>
            <a:ln w="254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noFill/>
        </a:fill>
      </a:tcStyle>
    </a:lastRow>
    <a:firstRow>
      <a:tcTxStyle b="on" i="off">
        <a:fontRef idx="minor">
          <a:srgbClr val="5F6061"/>
        </a:fontRef>
        <a:srgbClr val="5F6061"/>
      </a:tcTxStyle>
      <a:tcStyle>
        <a:tcBdr>
          <a:left>
            <a:ln w="25400" cap="flat">
              <a:solidFill>
                <a:srgbClr val="5F6061"/>
              </a:solidFill>
              <a:prstDash val="solid"/>
              <a:round/>
            </a:ln>
          </a:left>
          <a:right>
            <a:ln w="25400" cap="flat">
              <a:solidFill>
                <a:srgbClr val="5F6061"/>
              </a:solidFill>
              <a:prstDash val="solid"/>
              <a:round/>
            </a:ln>
          </a:right>
          <a:top>
            <a:ln w="25400" cap="flat">
              <a:solidFill>
                <a:srgbClr val="5F6061"/>
              </a:solidFill>
              <a:prstDash val="solid"/>
              <a:round/>
            </a:ln>
          </a:top>
          <a:bottom>
            <a:ln w="50800" cap="flat">
              <a:solidFill>
                <a:srgbClr val="5F6061"/>
              </a:solidFill>
              <a:prstDash val="solid"/>
              <a:round/>
            </a:ln>
          </a:bottom>
          <a:insideH>
            <a:ln w="25400" cap="flat">
              <a:solidFill>
                <a:srgbClr val="5F6061"/>
              </a:solidFill>
              <a:prstDash val="solid"/>
              <a:round/>
            </a:ln>
          </a:insideH>
          <a:insideV>
            <a:ln w="25400" cap="flat">
              <a:solidFill>
                <a:srgbClr val="5F606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4"/>
    <p:restoredTop sz="84722" autoAdjust="0"/>
  </p:normalViewPr>
  <p:slideViewPr>
    <p:cSldViewPr snapToGrid="0" snapToObjects="1">
      <p:cViewPr>
        <p:scale>
          <a:sx n="33" d="100"/>
          <a:sy n="33" d="100"/>
        </p:scale>
        <p:origin x="1392" y="816"/>
      </p:cViewPr>
      <p:guideLst/>
    </p:cSldViewPr>
  </p:slideViewPr>
  <p:notesTextViewPr>
    <p:cViewPr>
      <p:scale>
        <a:sx n="1" d="1"/>
        <a:sy n="1" d="1"/>
      </p:scale>
      <p:origin x="0" y="0"/>
    </p:cViewPr>
  </p:notesTextViewPr>
  <p:notesViewPr>
    <p:cSldViewPr snapToGrid="0" snapToObjects="1">
      <p:cViewPr varScale="1">
        <p:scale>
          <a:sx n="84" d="100"/>
          <a:sy n="84" d="100"/>
        </p:scale>
        <p:origin x="227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rgbClr val="5890FF"/>
              </a:solidFill>
              <a:ln>
                <a:noFill/>
              </a:ln>
              <a:effectLst/>
            </c:spPr>
          </c:dPt>
          <c:dPt>
            <c:idx val="1"/>
            <c:bubble3D val="0"/>
            <c:spPr>
              <a:solidFill>
                <a:srgbClr val="60CE8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Sheet1!$B$2:$B$5</c:f>
              <c:numCache>
                <c:formatCode>General</c:formatCode>
                <c:ptCount val="4"/>
                <c:pt idx="0">
                  <c:v>77.0</c:v>
                </c:pt>
                <c:pt idx="1">
                  <c:v>23.0</c:v>
                </c:pt>
              </c:numCache>
            </c:numRef>
          </c:val>
        </c:ser>
        <c:ser>
          <c:idx val="1"/>
          <c:order val="1"/>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2"/>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52400" cap="rnd">
              <a:solidFill>
                <a:srgbClr val="92D050"/>
              </a:solidFill>
              <a:round/>
            </a:ln>
            <a:effectLst/>
          </c:spPr>
          <c:marker>
            <c:symbol val="none"/>
          </c:marker>
          <c:val>
            <c:numRef>
              <c:f>[Book1]Sheet1!$A$5:$D$5</c:f>
              <c:numCache>
                <c:formatCode>General</c:formatCode>
                <c:ptCount val="4"/>
                <c:pt idx="0">
                  <c:v>0.0</c:v>
                </c:pt>
                <c:pt idx="1">
                  <c:v>5.0</c:v>
                </c:pt>
                <c:pt idx="2">
                  <c:v>25.0</c:v>
                </c:pt>
                <c:pt idx="3">
                  <c:v>78.0</c:v>
                </c:pt>
              </c:numCache>
            </c:numRef>
          </c:val>
          <c:smooth val="0"/>
        </c:ser>
        <c:dLbls>
          <c:showLegendKey val="0"/>
          <c:showVal val="0"/>
          <c:showCatName val="0"/>
          <c:showSerName val="0"/>
          <c:showPercent val="0"/>
          <c:showBubbleSize val="0"/>
        </c:dLbls>
        <c:smooth val="0"/>
        <c:axId val="-1043526128"/>
        <c:axId val="-963319632"/>
      </c:lineChart>
      <c:catAx>
        <c:axId val="-1043526128"/>
        <c:scaling>
          <c:orientation val="minMax"/>
        </c:scaling>
        <c:delete val="1"/>
        <c:axPos val="b"/>
        <c:majorTickMark val="out"/>
        <c:minorTickMark val="none"/>
        <c:tickLblPos val="nextTo"/>
        <c:crossAx val="-963319632"/>
        <c:crossesAt val="0.0"/>
        <c:auto val="0"/>
        <c:lblAlgn val="ctr"/>
        <c:lblOffset val="0"/>
        <c:tickLblSkip val="1"/>
        <c:noMultiLvlLbl val="0"/>
      </c:catAx>
      <c:valAx>
        <c:axId val="-963319632"/>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526128"/>
        <c:crossesAt val="1.0"/>
        <c:crossBetween val="between"/>
        <c:majorUnit val="40.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Sheet1!$C$1</c:f>
              <c:strCache>
                <c:ptCount val="1"/>
                <c:pt idx="0">
                  <c:v>Column2</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Sheet1!$C$2:$C$5</c:f>
              <c:numCache>
                <c:formatCode>General</c:formatCode>
                <c:ptCount val="4"/>
              </c:numCache>
            </c:numRef>
          </c:val>
        </c:ser>
        <c:ser>
          <c:idx val="2"/>
          <c:order val="1"/>
          <c:tx>
            <c:strRef>
              <c:f>Sheet1!$D$1</c:f>
              <c:strCache>
                <c:ptCount val="1"/>
                <c:pt idx="0">
                  <c:v>Column1</c:v>
                </c:pt>
              </c:strCache>
            </c:strRef>
          </c:tx>
          <c:dPt>
            <c:idx val="0"/>
            <c:bubble3D val="0"/>
            <c:spPr>
              <a:solidFill>
                <a:schemeClr val="accent1"/>
              </a:solidFill>
              <a:ln>
                <a:noFill/>
              </a:ln>
              <a:effectLst/>
            </c:spPr>
          </c:dPt>
          <c:dPt>
            <c:idx val="1"/>
            <c:bubble3D val="0"/>
            <c:spPr>
              <a:solidFill>
                <a:schemeClr val="accent2"/>
              </a:solidFill>
              <a:ln>
                <a:noFill/>
              </a:ln>
              <a:effectLst/>
            </c:spPr>
          </c:dPt>
          <c:dPt>
            <c:idx val="2"/>
            <c:bubble3D val="0"/>
            <c:spPr>
              <a:solidFill>
                <a:schemeClr val="accent3"/>
              </a:solidFill>
              <a:ln>
                <a:noFill/>
              </a:ln>
              <a:effectLst/>
            </c:spPr>
          </c:dPt>
          <c:dPt>
            <c:idx val="3"/>
            <c:bubble3D val="0"/>
            <c:spPr>
              <a:solidFill>
                <a:schemeClr val="accent4"/>
              </a:solidFill>
              <a:ln>
                <a:noFill/>
              </a:ln>
              <a:effectLst/>
            </c:spPr>
          </c:dPt>
          <c:cat>
            <c:strRef>
              <c:f>Sheet1!$A$2:$A$5</c:f>
              <c:strCache>
                <c:ptCount val="2"/>
                <c:pt idx="0">
                  <c:v>Category 1</c:v>
                </c:pt>
                <c:pt idx="1">
                  <c:v>Category 2</c:v>
                </c:pt>
              </c:strCache>
            </c:strRef>
          </c:cat>
          <c:val>
            <c:numRef>
              <c:f>Sheet1!$D$2:$D$5</c:f>
              <c:numCache>
                <c:formatCode>General</c:formatCode>
                <c:ptCount val="4"/>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92D050"/>
            </a:solidFill>
          </c:spPr>
          <c:dPt>
            <c:idx val="0"/>
            <c:bubble3D val="0"/>
            <c:spPr>
              <a:solidFill>
                <a:srgbClr val="92D050"/>
              </a:solidFill>
              <a:ln w="19050">
                <a:solidFill>
                  <a:schemeClr val="lt1"/>
                </a:solidFill>
              </a:ln>
              <a:effectLst/>
            </c:spPr>
          </c:dPt>
          <c:dPt>
            <c:idx val="1"/>
            <c:bubble3D val="0"/>
            <c:spPr>
              <a:solidFill>
                <a:srgbClr val="002060"/>
              </a:solidFill>
              <a:ln w="19050">
                <a:solidFill>
                  <a:schemeClr val="lt1"/>
                </a:solidFill>
              </a:ln>
              <a:effectLst/>
            </c:spPr>
          </c:dPt>
          <c:cat>
            <c:strRef>
              <c:f>[Book1]Sheet1!$A$1:$B$1</c:f>
              <c:strCache>
                <c:ptCount val="2"/>
                <c:pt idx="0">
                  <c:v>FBOSS</c:v>
                </c:pt>
                <c:pt idx="1">
                  <c:v>Other</c:v>
                </c:pt>
              </c:strCache>
            </c:strRef>
          </c:cat>
          <c:val>
            <c:numRef>
              <c:f>[Book1]Sheet1!$A$2:$B$2</c:f>
              <c:numCache>
                <c:formatCode>General</c:formatCode>
                <c:ptCount val="2"/>
                <c:pt idx="0">
                  <c:v>77.0</c:v>
                </c:pt>
                <c:pt idx="1">
                  <c:v>23.0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613400-8E89-4616-B7A1-4BB8360EE1BD}" type="datetimeFigureOut">
              <a:rPr lang="en-US" smtClean="0"/>
              <a:t>3/13/18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2E2FF-4D91-4ED3-BC4F-8B5750EA4887}" type="slidenum">
              <a:rPr lang="en-US" smtClean="0"/>
              <a:t>‹#›</a:t>
            </a:fld>
            <a:endParaRPr lang="en-US"/>
          </a:p>
        </p:txBody>
      </p:sp>
    </p:spTree>
    <p:extLst>
      <p:ext uri="{BB962C8B-B14F-4D97-AF65-F5344CB8AC3E}">
        <p14:creationId xmlns:p14="http://schemas.microsoft.com/office/powerpoint/2010/main" val="1164757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83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maintenance or updates are done, we reverse</a:t>
            </a:r>
            <a:r>
              <a:rPr lang="en-US" baseline="0" dirty="0" smtClean="0"/>
              <a:t> this process. This involves bringing the switch back up, testing connectivity and then finally, changing </a:t>
            </a:r>
            <a:r>
              <a:rPr lang="en-US" baseline="0" dirty="0" err="1" smtClean="0"/>
              <a:t>bgp</a:t>
            </a:r>
            <a:r>
              <a:rPr lang="en-US" baseline="0" dirty="0" smtClean="0"/>
              <a:t> </a:t>
            </a:r>
            <a:r>
              <a:rPr lang="en-US" baseline="0" dirty="0" err="1" smtClean="0"/>
              <a:t>configs</a:t>
            </a:r>
            <a:r>
              <a:rPr lang="en-US" baseline="0" dirty="0" smtClean="0"/>
              <a:t> so it starts to serve traffic once again.</a:t>
            </a:r>
            <a:endParaRPr lang="en-US" dirty="0"/>
          </a:p>
        </p:txBody>
      </p:sp>
    </p:spTree>
    <p:extLst>
      <p:ext uri="{BB962C8B-B14F-4D97-AF65-F5344CB8AC3E}">
        <p14:creationId xmlns:p14="http://schemas.microsoft.com/office/powerpoint/2010/main" val="16490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 need to be able to examine switch state. This can</a:t>
            </a:r>
            <a:r>
              <a:rPr lang="en-US" baseline="0" dirty="0" smtClean="0"/>
              <a:t> be done by humans, as well as through automated systems.</a:t>
            </a:r>
            <a:r>
              <a:rPr lang="en-US" dirty="0" smtClean="0"/>
              <a:t> </a:t>
            </a:r>
          </a:p>
          <a:p>
            <a:r>
              <a:rPr lang="en-US" dirty="0" smtClean="0"/>
              <a:t>As</a:t>
            </a:r>
            <a:r>
              <a:rPr lang="en-US" baseline="0" dirty="0" smtClean="0"/>
              <a:t> I mentioned before, we have a lot of devices from different vendors running in our network, each with their own </a:t>
            </a:r>
            <a:r>
              <a:rPr lang="en-US" baseline="0" dirty="0" err="1" smtClean="0"/>
              <a:t>flavour</a:t>
            </a:r>
            <a:r>
              <a:rPr lang="en-US" baseline="0" dirty="0" smtClean="0"/>
              <a:t> of CLI. In order to deal with this, we’ve built an abstraction layer over these differences</a:t>
            </a:r>
            <a:endParaRPr lang="en-US" dirty="0"/>
          </a:p>
        </p:txBody>
      </p:sp>
    </p:spTree>
    <p:extLst>
      <p:ext uri="{BB962C8B-B14F-4D97-AF65-F5344CB8AC3E}">
        <p14:creationId xmlns:p14="http://schemas.microsoft.com/office/powerpoint/2010/main" val="114175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recently </a:t>
            </a:r>
            <a:r>
              <a:rPr lang="en-US" dirty="0" err="1" smtClean="0"/>
              <a:t>opensourced</a:t>
            </a:r>
            <a:r>
              <a:rPr lang="en-US" dirty="0" smtClean="0"/>
              <a:t> the Facebook Command Runner, or </a:t>
            </a:r>
            <a:r>
              <a:rPr lang="en-US" dirty="0" err="1" smtClean="0"/>
              <a:t>fcr</a:t>
            </a:r>
            <a:r>
              <a:rPr lang="en-US" dirty="0" smtClean="0"/>
              <a:t> for short.</a:t>
            </a:r>
          </a:p>
          <a:p>
            <a:r>
              <a:rPr lang="en-US" dirty="0" smtClean="0"/>
              <a:t>This provides a single unified interface to run commands on any device.</a:t>
            </a:r>
          </a:p>
          <a:p>
            <a:r>
              <a:rPr lang="en-US" dirty="0" smtClean="0"/>
              <a:t>This abstracts away</a:t>
            </a:r>
            <a:r>
              <a:rPr lang="en-US" baseline="0" dirty="0" smtClean="0"/>
              <a:t> the specifics of devices, providing network </a:t>
            </a:r>
            <a:r>
              <a:rPr lang="en-US" baseline="0" dirty="0" smtClean="0"/>
              <a:t>operators </a:t>
            </a:r>
            <a:r>
              <a:rPr lang="en-US" baseline="0" dirty="0" smtClean="0"/>
              <a:t>with a single way to access </a:t>
            </a:r>
            <a:r>
              <a:rPr lang="en-US" baseline="0" dirty="0" smtClean="0"/>
              <a:t>information</a:t>
            </a:r>
          </a:p>
          <a:p>
            <a:endParaRPr lang="en-US" baseline="0" dirty="0" smtClean="0"/>
          </a:p>
          <a:p>
            <a:r>
              <a:rPr lang="en-US" baseline="0" dirty="0" smtClean="0"/>
              <a:t>But we don’t just access this information manually </a:t>
            </a:r>
            <a:r>
              <a:rPr lang="mr-IN" baseline="0" dirty="0" smtClean="0"/>
              <a:t>–</a:t>
            </a:r>
            <a:r>
              <a:rPr lang="en-US" baseline="0" dirty="0" smtClean="0"/>
              <a:t> we also use it in automated systems to see what’s broken or in a bad state</a:t>
            </a:r>
            <a:endParaRPr lang="en-US" dirty="0" smtClean="0"/>
          </a:p>
          <a:p>
            <a:endParaRPr lang="en-US" baseline="0" dirty="0" smtClean="0"/>
          </a:p>
        </p:txBody>
      </p:sp>
    </p:spTree>
    <p:extLst>
      <p:ext uri="{BB962C8B-B14F-4D97-AF65-F5344CB8AC3E}">
        <p14:creationId xmlns:p14="http://schemas.microsoft.com/office/powerpoint/2010/main" val="144474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Which brings us onto the next stage</a:t>
            </a:r>
            <a:r>
              <a:rPr lang="en-US" baseline="0" dirty="0" smtClean="0"/>
              <a:t> in a device lifecycle </a:t>
            </a:r>
            <a:r>
              <a:rPr lang="mr-IN" baseline="0" dirty="0" smtClean="0"/>
              <a:t>–</a:t>
            </a:r>
            <a:r>
              <a:rPr lang="en-US" baseline="0" dirty="0" smtClean="0"/>
              <a:t> which is what happens when things break</a:t>
            </a:r>
          </a:p>
        </p:txBody>
      </p:sp>
    </p:spTree>
    <p:extLst>
      <p:ext uri="{BB962C8B-B14F-4D97-AF65-F5344CB8AC3E}">
        <p14:creationId xmlns:p14="http://schemas.microsoft.com/office/powerpoint/2010/main" val="38845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Typically, we’ll be able to tell something is wrong through the metrics we collect, this will raise</a:t>
            </a:r>
          </a:p>
        </p:txBody>
      </p:sp>
    </p:spTree>
    <p:extLst>
      <p:ext uri="{BB962C8B-B14F-4D97-AF65-F5344CB8AC3E}">
        <p14:creationId xmlns:p14="http://schemas.microsoft.com/office/powerpoint/2010/main" val="82500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 alert, and someone will </a:t>
            </a:r>
          </a:p>
        </p:txBody>
      </p:sp>
    </p:spTree>
    <p:extLst>
      <p:ext uri="{BB962C8B-B14F-4D97-AF65-F5344CB8AC3E}">
        <p14:creationId xmlns:p14="http://schemas.microsoft.com/office/powerpoint/2010/main" val="91407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Have to figure out what’s gone wrong</a:t>
            </a:r>
          </a:p>
        </p:txBody>
      </p:sp>
    </p:spTree>
    <p:extLst>
      <p:ext uri="{BB962C8B-B14F-4D97-AF65-F5344CB8AC3E}">
        <p14:creationId xmlns:p14="http://schemas.microsoft.com/office/powerpoint/2010/main" val="189578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fix or replace the faulty hardware.</a:t>
            </a:r>
          </a:p>
          <a:p>
            <a:r>
              <a:rPr lang="en-US" baseline="0" dirty="0" smtClean="0"/>
              <a:t>And this works great, when you only have a couple of devices</a:t>
            </a:r>
          </a:p>
        </p:txBody>
      </p:sp>
    </p:spTree>
    <p:extLst>
      <p:ext uri="{BB962C8B-B14F-4D97-AF65-F5344CB8AC3E}">
        <p14:creationId xmlns:p14="http://schemas.microsoft.com/office/powerpoint/2010/main" val="1965119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But with a very big network, this quickly gets out of hand </a:t>
            </a:r>
            <a:r>
              <a:rPr lang="mr-IN" baseline="0" dirty="0" smtClean="0"/>
              <a:t>–</a:t>
            </a:r>
            <a:r>
              <a:rPr lang="en-US" baseline="0" dirty="0" smtClean="0"/>
              <a:t> and the bit that isn’t scaling, is the bit with humans</a:t>
            </a:r>
          </a:p>
        </p:txBody>
      </p:sp>
    </p:spTree>
    <p:extLst>
      <p:ext uri="{BB962C8B-B14F-4D97-AF65-F5344CB8AC3E}">
        <p14:creationId xmlns:p14="http://schemas.microsoft.com/office/powerpoint/2010/main" val="887123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Which means we have to automate the classification and remediation steps of this process.</a:t>
            </a:r>
            <a:endParaRPr lang="en-US" baseline="0" dirty="0" smtClean="0"/>
          </a:p>
        </p:txBody>
      </p:sp>
    </p:spTree>
    <p:extLst>
      <p:ext uri="{BB962C8B-B14F-4D97-AF65-F5344CB8AC3E}">
        <p14:creationId xmlns:p14="http://schemas.microsoft.com/office/powerpoint/2010/main" val="119795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428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Which means we have to automate the classification and remediation steps of this process.</a:t>
            </a:r>
          </a:p>
          <a:p>
            <a:r>
              <a:rPr lang="en-US" baseline="0" dirty="0" smtClean="0"/>
              <a:t>We use a tool called </a:t>
            </a:r>
            <a:r>
              <a:rPr lang="en-US" baseline="0" dirty="0" err="1" smtClean="0"/>
              <a:t>fbar</a:t>
            </a:r>
            <a:r>
              <a:rPr lang="en-US" baseline="0" dirty="0" smtClean="0"/>
              <a:t>, the </a:t>
            </a:r>
            <a:r>
              <a:rPr lang="en-US" baseline="0" dirty="0" err="1" smtClean="0"/>
              <a:t>facebook</a:t>
            </a:r>
            <a:r>
              <a:rPr lang="en-US" baseline="0" dirty="0" smtClean="0"/>
              <a:t> auto-remediation service.</a:t>
            </a:r>
          </a:p>
          <a:p>
            <a:r>
              <a:rPr lang="en-US" baseline="0" dirty="0" smtClean="0"/>
              <a:t>It allows us to do exactly this, define metrics and alerts to watch, steps to classify problems, and finally, the ability to perform operations to fix whatever it broken</a:t>
            </a:r>
          </a:p>
          <a:p>
            <a:r>
              <a:rPr lang="en-US" baseline="0" dirty="0" smtClean="0"/>
              <a:t>This is another place we use draining extensively </a:t>
            </a:r>
            <a:r>
              <a:rPr lang="mr-IN" baseline="0" dirty="0" smtClean="0"/>
              <a:t>–</a:t>
            </a:r>
            <a:r>
              <a:rPr lang="en-US" baseline="0" dirty="0" smtClean="0"/>
              <a:t> often we have devices in degraded states, they’re not down, but we want to fix things before they get worse. Our automation allows us to drain them as soon  as we identify a problem, fixes the problem and then brings them back online</a:t>
            </a:r>
            <a:endParaRPr lang="en-US" baseline="0" dirty="0" smtClean="0"/>
          </a:p>
        </p:txBody>
      </p:sp>
    </p:spTree>
    <p:extLst>
      <p:ext uri="{BB962C8B-B14F-4D97-AF65-F5344CB8AC3E}">
        <p14:creationId xmlns:p14="http://schemas.microsoft.com/office/powerpoint/2010/main" val="135881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Which means we have to automate the classification and remediation steps of this process.</a:t>
            </a:r>
          </a:p>
          <a:p>
            <a:r>
              <a:rPr lang="en-US" baseline="0" dirty="0" smtClean="0"/>
              <a:t>We use a tool called </a:t>
            </a:r>
            <a:r>
              <a:rPr lang="en-US" baseline="0" dirty="0" err="1" smtClean="0"/>
              <a:t>fbar</a:t>
            </a:r>
            <a:r>
              <a:rPr lang="en-US" baseline="0" dirty="0" smtClean="0"/>
              <a:t>, the </a:t>
            </a:r>
            <a:r>
              <a:rPr lang="en-US" baseline="0" dirty="0" err="1" smtClean="0"/>
              <a:t>facebook</a:t>
            </a:r>
            <a:r>
              <a:rPr lang="en-US" baseline="0" dirty="0" smtClean="0"/>
              <a:t> auto-remediation service.</a:t>
            </a:r>
          </a:p>
          <a:p>
            <a:r>
              <a:rPr lang="en-US" baseline="0" dirty="0" smtClean="0"/>
              <a:t>It allows us to do exactly this, define metrics and alerts to watch, steps to classify problems, and finally, the ability to perform operations to fix whatever it broken</a:t>
            </a:r>
          </a:p>
          <a:p>
            <a:r>
              <a:rPr lang="en-US" baseline="0" dirty="0" smtClean="0"/>
              <a:t>This is another place we use draining extensively </a:t>
            </a:r>
            <a:r>
              <a:rPr lang="mr-IN" baseline="0" dirty="0" smtClean="0"/>
              <a:t>–</a:t>
            </a:r>
            <a:r>
              <a:rPr lang="en-US" baseline="0" dirty="0" smtClean="0"/>
              <a:t> often we have devices in degraded states, they’re not down, but we want to fix things before they get worse. Our automation allows us to drain them as soon  as we identify a problem</a:t>
            </a:r>
            <a:endParaRPr lang="en-US" baseline="0" dirty="0" smtClean="0"/>
          </a:p>
        </p:txBody>
      </p:sp>
    </p:spTree>
    <p:extLst>
      <p:ext uri="{BB962C8B-B14F-4D97-AF65-F5344CB8AC3E}">
        <p14:creationId xmlns:p14="http://schemas.microsoft.com/office/powerpoint/2010/main" val="58368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fixe the problem</a:t>
            </a:r>
            <a:endParaRPr lang="en-US" baseline="0" dirty="0" smtClean="0"/>
          </a:p>
        </p:txBody>
      </p:sp>
    </p:spTree>
    <p:extLst>
      <p:ext uri="{BB962C8B-B14F-4D97-AF65-F5344CB8AC3E}">
        <p14:creationId xmlns:p14="http://schemas.microsoft.com/office/powerpoint/2010/main" val="1632370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gracefully bring them back up</a:t>
            </a:r>
            <a:endParaRPr lang="en-US" baseline="0" dirty="0" smtClean="0"/>
          </a:p>
        </p:txBody>
      </p:sp>
    </p:spTree>
    <p:extLst>
      <p:ext uri="{BB962C8B-B14F-4D97-AF65-F5344CB8AC3E}">
        <p14:creationId xmlns:p14="http://schemas.microsoft.com/office/powerpoint/2010/main" val="1841998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81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 quick recap</a:t>
            </a:r>
            <a:r>
              <a:rPr lang="en-US" baseline="0" dirty="0" smtClean="0"/>
              <a:t> for anyone in the audience who isn’t familiar with wedge and </a:t>
            </a:r>
            <a:r>
              <a:rPr lang="en-US" baseline="0" dirty="0" err="1" smtClean="0"/>
              <a:t>fboss</a:t>
            </a:r>
            <a:endParaRPr lang="en-US" dirty="0"/>
          </a:p>
        </p:txBody>
      </p:sp>
    </p:spTree>
    <p:extLst>
      <p:ext uri="{BB962C8B-B14F-4D97-AF65-F5344CB8AC3E}">
        <p14:creationId xmlns:p14="http://schemas.microsoft.com/office/powerpoint/2010/main" val="1953025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a:t>
            </a:r>
            <a:r>
              <a:rPr lang="en-US" dirty="0" err="1" smtClean="0"/>
              <a:t>userver</a:t>
            </a:r>
            <a:r>
              <a:rPr lang="en-US" dirty="0" smtClean="0"/>
              <a:t> runs our standard </a:t>
            </a:r>
            <a:r>
              <a:rPr lang="en-US" dirty="0" err="1" smtClean="0"/>
              <a:t>linux</a:t>
            </a:r>
            <a:r>
              <a:rPr lang="en-US" dirty="0" smtClean="0"/>
              <a:t> distribution, and in many ways, looks exactly like a server.</a:t>
            </a:r>
          </a:p>
          <a:p>
            <a:r>
              <a:rPr lang="en-US" dirty="0" smtClean="0"/>
              <a:t>The FBOSS agent is the custom</a:t>
            </a:r>
            <a:r>
              <a:rPr lang="en-US" baseline="0" dirty="0" smtClean="0"/>
              <a:t> software that manages state for the switch and </a:t>
            </a:r>
            <a:r>
              <a:rPr lang="en-US" baseline="0" dirty="0" err="1" smtClean="0"/>
              <a:t>programmes</a:t>
            </a:r>
            <a:r>
              <a:rPr lang="en-US" baseline="0" dirty="0" smtClean="0"/>
              <a:t> route and forwarding information and settings into the ASIC.</a:t>
            </a:r>
          </a:p>
          <a:p>
            <a:r>
              <a:rPr lang="en-US" baseline="0" dirty="0" smtClean="0"/>
              <a:t>It runs on the </a:t>
            </a:r>
            <a:r>
              <a:rPr lang="en-US" baseline="0" dirty="0" err="1" smtClean="0"/>
              <a:t>userver</a:t>
            </a:r>
            <a:r>
              <a:rPr lang="en-US" baseline="0" dirty="0" smtClean="0"/>
              <a:t> alongside a </a:t>
            </a:r>
            <a:r>
              <a:rPr lang="en-US" baseline="0" dirty="0" err="1" smtClean="0"/>
              <a:t>bgp</a:t>
            </a:r>
            <a:r>
              <a:rPr lang="en-US" baseline="0" dirty="0" smtClean="0"/>
              <a:t> implementation, which implements the well known protocol and feed route information to the </a:t>
            </a:r>
            <a:r>
              <a:rPr lang="en-US" baseline="0" dirty="0" err="1" smtClean="0"/>
              <a:t>fboss</a:t>
            </a:r>
            <a:r>
              <a:rPr lang="en-US" baseline="0" dirty="0" smtClean="0"/>
              <a:t> agent.</a:t>
            </a:r>
            <a:endParaRPr lang="en-US" dirty="0"/>
          </a:p>
        </p:txBody>
      </p:sp>
    </p:spTree>
    <p:extLst>
      <p:ext uri="{BB962C8B-B14F-4D97-AF65-F5344CB8AC3E}">
        <p14:creationId xmlns:p14="http://schemas.microsoft.com/office/powerpoint/2010/main" val="96158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5864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1030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438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Most of us here are familiar with some of the ideas behind running a network</a:t>
            </a:r>
            <a:endParaRPr lang="en-US" dirty="0"/>
          </a:p>
        </p:txBody>
      </p:sp>
    </p:spTree>
    <p:extLst>
      <p:ext uri="{BB962C8B-B14F-4D97-AF65-F5344CB8AC3E}">
        <p14:creationId xmlns:p14="http://schemas.microsoft.com/office/powerpoint/2010/main" val="20163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883527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t>
            </a:r>
            <a:r>
              <a:rPr lang="en-US" dirty="0" smtClean="0"/>
              <a:t>wanted</a:t>
            </a:r>
            <a:r>
              <a:rPr lang="en-US" baseline="0" dirty="0" smtClean="0"/>
              <a:t> to do regular updates, on the order of weeks, rather than </a:t>
            </a:r>
            <a:r>
              <a:rPr lang="en-US" baseline="0" dirty="0" smtClean="0"/>
              <a:t>years as we believed this would help us move much faster. </a:t>
            </a:r>
            <a:r>
              <a:rPr lang="en-US" baseline="0" dirty="0" smtClean="0"/>
              <a:t>In order to do this, and not annoy all network users, we needed to be able to do this without disrupting </a:t>
            </a:r>
            <a:r>
              <a:rPr lang="en-US" baseline="0" dirty="0" smtClean="0"/>
              <a:t>traffic </a:t>
            </a:r>
            <a:r>
              <a:rPr lang="mr-IN" baseline="0" dirty="0" smtClean="0"/>
              <a:t>–</a:t>
            </a:r>
            <a:r>
              <a:rPr lang="en-US" baseline="0" dirty="0" smtClean="0"/>
              <a:t> in other words, continuously forward traffic, even during an update. </a:t>
            </a:r>
            <a:endParaRPr lang="en-US" dirty="0"/>
          </a:p>
        </p:txBody>
      </p:sp>
    </p:spTree>
    <p:extLst>
      <p:ext uri="{BB962C8B-B14F-4D97-AF65-F5344CB8AC3E}">
        <p14:creationId xmlns:p14="http://schemas.microsoft.com/office/powerpoint/2010/main" val="2081287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you may be asking, why do we even need to worry about continuous forwarding? Why not just drain</a:t>
            </a:r>
            <a:r>
              <a:rPr lang="en-US" baseline="0" dirty="0" smtClean="0"/>
              <a:t> the switch, update and then bring it back?</a:t>
            </a:r>
          </a:p>
          <a:p>
            <a:r>
              <a:rPr lang="en-US" baseline="0" dirty="0" smtClean="0"/>
              <a:t>Unfortunately, we have no redundancy at the top of rack level, and the vast majority of our </a:t>
            </a:r>
            <a:r>
              <a:rPr lang="en-US" baseline="0" dirty="0" err="1" smtClean="0"/>
              <a:t>fboss</a:t>
            </a:r>
            <a:r>
              <a:rPr lang="en-US" baseline="0" dirty="0" smtClean="0"/>
              <a:t> devices are indeed TORs.</a:t>
            </a:r>
          </a:p>
          <a:p>
            <a:r>
              <a:rPr lang="en-US" baseline="0" dirty="0" smtClean="0"/>
              <a:t>This means that in order to drain the switch, we take down all traffic to services in the rack. Doing this requires us to drain traffic from all the servers running there. Which requires us to work with all the various service owners who run software on those servers. Which takes a long time.</a:t>
            </a:r>
          </a:p>
          <a:p>
            <a:r>
              <a:rPr lang="en-US" baseline="0" dirty="0" smtClean="0"/>
              <a:t>But! We want to update often, which means taking the switch down even temporarily is a non-starter.</a:t>
            </a:r>
            <a:endParaRPr lang="en-US" dirty="0"/>
          </a:p>
        </p:txBody>
      </p:sp>
    </p:spTree>
    <p:extLst>
      <p:ext uri="{BB962C8B-B14F-4D97-AF65-F5344CB8AC3E}">
        <p14:creationId xmlns:p14="http://schemas.microsoft.com/office/powerpoint/2010/main" val="1842256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order to do this, we take advantage of a feature from our Broadcom chip, called</a:t>
            </a:r>
            <a:endParaRPr lang="en-US" dirty="0"/>
          </a:p>
        </p:txBody>
      </p:sp>
    </p:spTree>
    <p:extLst>
      <p:ext uri="{BB962C8B-B14F-4D97-AF65-F5344CB8AC3E}">
        <p14:creationId xmlns:p14="http://schemas.microsoft.com/office/powerpoint/2010/main" val="2119358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Warm boot.</a:t>
            </a:r>
          </a:p>
          <a:p>
            <a:r>
              <a:rPr lang="en-US" dirty="0" smtClean="0"/>
              <a:t>This allows us to restart our binary (and update it) without changing the forwarding state of the chip, essentially allowing it to continue forwarding while we change the running</a:t>
            </a:r>
            <a:r>
              <a:rPr lang="en-US" baseline="0" dirty="0" smtClean="0"/>
              <a:t> binary. </a:t>
            </a:r>
          </a:p>
          <a:p>
            <a:r>
              <a:rPr lang="en-US" baseline="0" dirty="0" smtClean="0"/>
              <a:t>Okay, so we’re now able to do updates, without disrupting traffic. But how exactly do we do these? Or to rephrase, how do we make sure doing this isn’t going to break everything?</a:t>
            </a:r>
            <a:endParaRPr lang="en-US" dirty="0"/>
          </a:p>
        </p:txBody>
      </p:sp>
    </p:spTree>
    <p:extLst>
      <p:ext uri="{BB962C8B-B14F-4D97-AF65-F5344CB8AC3E}">
        <p14:creationId xmlns:p14="http://schemas.microsoft.com/office/powerpoint/2010/main" val="294227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Okay, so we’re now able to do updates, without disrupting traffic. But how exactly do we do these? Or to rephrase, how do we make sure doing this isn’t going to break everything?</a:t>
            </a:r>
          </a:p>
        </p:txBody>
      </p:sp>
    </p:spTree>
    <p:extLst>
      <p:ext uri="{BB962C8B-B14F-4D97-AF65-F5344CB8AC3E}">
        <p14:creationId xmlns:p14="http://schemas.microsoft.com/office/powerpoint/2010/main" val="887364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do this by </a:t>
            </a:r>
            <a:r>
              <a:rPr lang="en-US" dirty="0" err="1" smtClean="0"/>
              <a:t>canarying</a:t>
            </a:r>
            <a:r>
              <a:rPr lang="en-US" dirty="0" smtClean="0"/>
              <a:t> our changes. </a:t>
            </a:r>
            <a:endParaRPr lang="en-US" dirty="0"/>
          </a:p>
        </p:txBody>
      </p:sp>
    </p:spTree>
    <p:extLst>
      <p:ext uri="{BB962C8B-B14F-4D97-AF65-F5344CB8AC3E}">
        <p14:creationId xmlns:p14="http://schemas.microsoft.com/office/powerpoint/2010/main" val="333532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have a daily canary, which takes the newest code and deploys it onto a very small number of switches. This</a:t>
            </a:r>
            <a:r>
              <a:rPr lang="en-US" baseline="0" dirty="0" smtClean="0"/>
              <a:t> is monitored and we receive alarms for any </a:t>
            </a:r>
            <a:r>
              <a:rPr lang="en-US" baseline="0" dirty="0" err="1" smtClean="0"/>
              <a:t>dicrepencies</a:t>
            </a:r>
            <a:r>
              <a:rPr lang="en-US" baseline="0" dirty="0" smtClean="0"/>
              <a:t> seen in our health metrics. </a:t>
            </a:r>
            <a:r>
              <a:rPr lang="en-US" dirty="0" smtClean="0"/>
              <a:t>Once we’ve</a:t>
            </a:r>
            <a:r>
              <a:rPr lang="en-US" baseline="0" dirty="0" smtClean="0"/>
              <a:t> validated the version on these switches, we then prepare it for wider release</a:t>
            </a:r>
            <a:r>
              <a:rPr lang="en-US" baseline="0" dirty="0" smtClean="0"/>
              <a:t>.</a:t>
            </a:r>
          </a:p>
          <a:p>
            <a:endParaRPr lang="en-US" baseline="0" dirty="0" smtClean="0"/>
          </a:p>
          <a:p>
            <a:r>
              <a:rPr lang="en-US" baseline="0" dirty="0" smtClean="0"/>
              <a:t>It’s worth mentioning that we run the exact same software on all of our devices, regardless of their role in the network.</a:t>
            </a:r>
            <a:endParaRPr lang="en-US" dirty="0"/>
          </a:p>
        </p:txBody>
      </p:sp>
    </p:spTree>
    <p:extLst>
      <p:ext uri="{BB962C8B-B14F-4D97-AF65-F5344CB8AC3E}">
        <p14:creationId xmlns:p14="http://schemas.microsoft.com/office/powerpoint/2010/main" val="965837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This applies the same principal, taking the new binary and </a:t>
            </a:r>
            <a:r>
              <a:rPr lang="en-US" baseline="0" dirty="0" err="1" smtClean="0"/>
              <a:t>canarying</a:t>
            </a:r>
            <a:r>
              <a:rPr lang="en-US" baseline="0" dirty="0" smtClean="0"/>
              <a:t> it on a small </a:t>
            </a:r>
            <a:r>
              <a:rPr lang="en-US" baseline="0" dirty="0" err="1" smtClean="0"/>
              <a:t>percentrage</a:t>
            </a:r>
            <a:r>
              <a:rPr lang="en-US" baseline="0" dirty="0" smtClean="0"/>
              <a:t> of hosts in the least sensitive parts of our network.</a:t>
            </a:r>
          </a:p>
        </p:txBody>
      </p:sp>
    </p:spTree>
    <p:extLst>
      <p:ext uri="{BB962C8B-B14F-4D97-AF65-F5344CB8AC3E}">
        <p14:creationId xmlns:p14="http://schemas.microsoft.com/office/powerpoint/2010/main" val="2064949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This applies the same principal, taking the new binary and </a:t>
            </a:r>
            <a:r>
              <a:rPr lang="en-US" baseline="0" dirty="0" err="1" smtClean="0"/>
              <a:t>canarying</a:t>
            </a:r>
            <a:r>
              <a:rPr lang="en-US" baseline="0" dirty="0" smtClean="0"/>
              <a:t> it on a small </a:t>
            </a:r>
            <a:r>
              <a:rPr lang="en-US" baseline="0" dirty="0" err="1" smtClean="0"/>
              <a:t>percentrage</a:t>
            </a:r>
            <a:r>
              <a:rPr lang="en-US" baseline="0" dirty="0" smtClean="0"/>
              <a:t> of hosts in the least sensitive parts of our network.</a:t>
            </a:r>
          </a:p>
        </p:txBody>
      </p:sp>
    </p:spTree>
    <p:extLst>
      <p:ext uri="{BB962C8B-B14F-4D97-AF65-F5344CB8AC3E}">
        <p14:creationId xmlns:p14="http://schemas.microsoft.com/office/powerpoint/2010/main" val="95101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But what does it mean to run one at scale?</a:t>
            </a:r>
            <a:endParaRPr lang="en-US" dirty="0"/>
          </a:p>
        </p:txBody>
      </p:sp>
    </p:spTree>
    <p:extLst>
      <p:ext uri="{BB962C8B-B14F-4D97-AF65-F5344CB8AC3E}">
        <p14:creationId xmlns:p14="http://schemas.microsoft.com/office/powerpoint/2010/main" val="681815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Once we’re comfortable with this, we continue to a larger percent, all the while </a:t>
            </a:r>
            <a:r>
              <a:rPr lang="en-US" baseline="0" dirty="0" err="1" smtClean="0"/>
              <a:t>continueing</a:t>
            </a:r>
            <a:r>
              <a:rPr lang="en-US" baseline="0" dirty="0" smtClean="0"/>
              <a:t> to monitor the network for signs of disruption.</a:t>
            </a:r>
          </a:p>
        </p:txBody>
      </p:sp>
    </p:spTree>
    <p:extLst>
      <p:ext uri="{BB962C8B-B14F-4D97-AF65-F5344CB8AC3E}">
        <p14:creationId xmlns:p14="http://schemas.microsoft.com/office/powerpoint/2010/main" val="685611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repeat this canary, monitor, repeat process until the new version is rolled out everywhere. And then, of course,</a:t>
            </a:r>
          </a:p>
        </p:txBody>
      </p:sp>
    </p:spTree>
    <p:extLst>
      <p:ext uri="{BB962C8B-B14F-4D97-AF65-F5344CB8AC3E}">
        <p14:creationId xmlns:p14="http://schemas.microsoft.com/office/powerpoint/2010/main" val="573893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start the process from the beginning again.</a:t>
            </a:r>
          </a:p>
          <a:p>
            <a:pPr marL="0" marR="0" indent="0" defTabSz="1828800" eaLnBrk="1" fontAlgn="auto" latinLnBrk="0" hangingPunct="1">
              <a:lnSpc>
                <a:spcPct val="100000"/>
              </a:lnSpc>
              <a:spcBef>
                <a:spcPts val="0"/>
              </a:spcBef>
              <a:spcAft>
                <a:spcPts val="0"/>
              </a:spcAft>
              <a:buClrTx/>
              <a:buSzTx/>
              <a:buFontTx/>
              <a:buNone/>
              <a:tabLst/>
              <a:defRPr/>
            </a:pPr>
            <a:r>
              <a:rPr lang="en-US" dirty="0" smtClean="0"/>
              <a:t>So I mentioned that we monitor</a:t>
            </a:r>
            <a:r>
              <a:rPr lang="en-US" baseline="0" dirty="0" smtClean="0"/>
              <a:t> our releases, and this is worth </a:t>
            </a:r>
            <a:r>
              <a:rPr lang="en-US" baseline="0" dirty="0" err="1" smtClean="0"/>
              <a:t>diging</a:t>
            </a:r>
            <a:r>
              <a:rPr lang="en-US" baseline="0" dirty="0" smtClean="0"/>
              <a:t> into a bit. We have specific dashboards</a:t>
            </a:r>
          </a:p>
          <a:p>
            <a:endParaRPr lang="en-US" dirty="0"/>
          </a:p>
        </p:txBody>
      </p:sp>
    </p:spTree>
    <p:extLst>
      <p:ext uri="{BB962C8B-B14F-4D97-AF65-F5344CB8AC3E}">
        <p14:creationId xmlns:p14="http://schemas.microsoft.com/office/powerpoint/2010/main" val="53781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For our various deployment tiers. These allow us to quickly </a:t>
            </a:r>
            <a:r>
              <a:rPr lang="en-US" baseline="0" dirty="0" err="1" smtClean="0"/>
              <a:t>guage</a:t>
            </a:r>
            <a:r>
              <a:rPr lang="en-US" baseline="0" dirty="0" smtClean="0"/>
              <a:t> the state of the release. We have this set up to compare performance of the new release with that of the old.</a:t>
            </a:r>
          </a:p>
          <a:p>
            <a:r>
              <a:rPr lang="en-US" baseline="0" dirty="0" smtClean="0"/>
              <a:t>We don’t just rely on humans though. We have alarms and metrics set up so that we can have automated systems deal with any outages we see in the network.</a:t>
            </a:r>
          </a:p>
          <a:p>
            <a:r>
              <a:rPr lang="en-US" baseline="0" dirty="0" smtClean="0"/>
              <a:t>These are useful during deployment, but equally so during normal network operation.</a:t>
            </a:r>
          </a:p>
        </p:txBody>
      </p:sp>
    </p:spTree>
    <p:extLst>
      <p:ext uri="{BB962C8B-B14F-4D97-AF65-F5344CB8AC3E}">
        <p14:creationId xmlns:p14="http://schemas.microsoft.com/office/powerpoint/2010/main" val="1777481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we have incredibly strict margins for error when deploying. </a:t>
            </a:r>
          </a:p>
        </p:txBody>
      </p:sp>
    </p:spTree>
    <p:extLst>
      <p:ext uri="{BB962C8B-B14F-4D97-AF65-F5344CB8AC3E}">
        <p14:creationId xmlns:p14="http://schemas.microsoft.com/office/powerpoint/2010/main" val="389405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For transient traffic disruptions, like a </a:t>
            </a:r>
            <a:r>
              <a:rPr lang="en-US" baseline="0" dirty="0" err="1" smtClean="0"/>
              <a:t>subsecond</a:t>
            </a:r>
            <a:r>
              <a:rPr lang="en-US" baseline="0" dirty="0" smtClean="0"/>
              <a:t> period where we can’t contact hosts in the rack, we consider a deployment a failure if we</a:t>
            </a:r>
          </a:p>
        </p:txBody>
      </p:sp>
    </p:spTree>
    <p:extLst>
      <p:ext uri="{BB962C8B-B14F-4D97-AF65-F5344CB8AC3E}">
        <p14:creationId xmlns:p14="http://schemas.microsoft.com/office/powerpoint/2010/main" val="1479660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Have more than 1% of our fleet experience these errors.</a:t>
            </a:r>
          </a:p>
          <a:p>
            <a:r>
              <a:rPr lang="en-US" baseline="0" dirty="0" smtClean="0"/>
              <a:t>For disruptions longer than that, or that cause route churn, we stop deployments if more than</a:t>
            </a:r>
          </a:p>
        </p:txBody>
      </p:sp>
    </p:spTree>
    <p:extLst>
      <p:ext uri="{BB962C8B-B14F-4D97-AF65-F5344CB8AC3E}">
        <p14:creationId xmlns:p14="http://schemas.microsoft.com/office/powerpoint/2010/main" val="110135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0.1% show this.</a:t>
            </a:r>
          </a:p>
          <a:p>
            <a:r>
              <a:rPr lang="en-US" baseline="0" dirty="0" smtClean="0"/>
              <a:t>Despite these strict margins, and indeed, because of them, we’re able to confidently and reliably deploy every 2 weeks. This staged roll out helps us catch issues fast and roll our changes with much more confidence. </a:t>
            </a:r>
          </a:p>
          <a:p>
            <a:r>
              <a:rPr lang="en-US" baseline="0" dirty="0" smtClean="0"/>
              <a:t>Observant people in the audience may have noticed that I’ve spoken about how we deploy, but not why we need to deploy so often</a:t>
            </a:r>
          </a:p>
        </p:txBody>
      </p:sp>
    </p:spTree>
    <p:extLst>
      <p:ext uri="{BB962C8B-B14F-4D97-AF65-F5344CB8AC3E}">
        <p14:creationId xmlns:p14="http://schemas.microsoft.com/office/powerpoint/2010/main" val="2023667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basic premise here</a:t>
            </a:r>
            <a:r>
              <a:rPr lang="en-US" baseline="0" dirty="0" smtClean="0"/>
              <a:t> is, the more often we deploy, the faster we can get features and fixes out and the faster we can move overall</a:t>
            </a:r>
          </a:p>
          <a:p>
            <a:endParaRPr lang="en-US" baseline="0" dirty="0" smtClean="0"/>
          </a:p>
          <a:p>
            <a:r>
              <a:rPr lang="en-US" baseline="0" dirty="0" smtClean="0"/>
              <a:t>We don’t have to get everything perfect for one final release, we can release incrementally, learning from the results of these deployments and improving the overall feature as we go.</a:t>
            </a:r>
            <a:endParaRPr lang="en-US" dirty="0"/>
          </a:p>
        </p:txBody>
      </p:sp>
    </p:spTree>
    <p:extLst>
      <p:ext uri="{BB962C8B-B14F-4D97-AF65-F5344CB8AC3E}">
        <p14:creationId xmlns:p14="http://schemas.microsoft.com/office/powerpoint/2010/main" val="1480868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can do things like play with new routing protocols or topologies with ease </a:t>
            </a:r>
            <a:r>
              <a:rPr lang="mr-IN" baseline="0" dirty="0" smtClean="0"/>
              <a:t>–</a:t>
            </a:r>
            <a:r>
              <a:rPr lang="en-US" baseline="0" dirty="0" smtClean="0"/>
              <a:t> adding and releasing these features takes weeks instead of years</a:t>
            </a:r>
            <a:r>
              <a:rPr lang="en-US" baseline="0" dirty="0" smtClean="0"/>
              <a:t>. We can </a:t>
            </a:r>
            <a:r>
              <a:rPr lang="en-US" baseline="0" dirty="0" err="1" smtClean="0"/>
              <a:t>quicvkly</a:t>
            </a:r>
            <a:r>
              <a:rPr lang="en-US" baseline="0" dirty="0" smtClean="0"/>
              <a:t> prove or disprove </a:t>
            </a:r>
            <a:r>
              <a:rPr lang="en-US" baseline="0" dirty="0" err="1" smtClean="0"/>
              <a:t>hypothoses</a:t>
            </a:r>
            <a:r>
              <a:rPr lang="en-US" baseline="0" dirty="0" smtClean="0"/>
              <a:t>. </a:t>
            </a:r>
            <a:endParaRPr lang="en-US" baseline="0" dirty="0" smtClean="0"/>
          </a:p>
        </p:txBody>
      </p:sp>
    </p:spTree>
    <p:extLst>
      <p:ext uri="{BB962C8B-B14F-4D97-AF65-F5344CB8AC3E}">
        <p14:creationId xmlns:p14="http://schemas.microsoft.com/office/powerpoint/2010/main" val="141085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have almost always had a network of different</a:t>
            </a:r>
            <a:r>
              <a:rPr lang="en-US" baseline="0" dirty="0" smtClean="0"/>
              <a:t> devices, from </a:t>
            </a:r>
            <a:r>
              <a:rPr lang="en-US" baseline="0" dirty="0" err="1" smtClean="0"/>
              <a:t>differenty</a:t>
            </a:r>
            <a:r>
              <a:rPr lang="en-US" baseline="0" dirty="0" smtClean="0"/>
              <a:t> vendors, with different roles and requirements.</a:t>
            </a:r>
          </a:p>
          <a:p>
            <a:r>
              <a:rPr lang="en-US" baseline="0" dirty="0" smtClean="0"/>
              <a:t>Each of these devices on </a:t>
            </a:r>
            <a:r>
              <a:rPr lang="en-US" baseline="0" dirty="0" err="1" smtClean="0"/>
              <a:t>thgeir</a:t>
            </a:r>
            <a:r>
              <a:rPr lang="en-US" baseline="0" dirty="0" smtClean="0"/>
              <a:t> own is fine, but we’ve had to come up with new ways to manage all of these devices together.</a:t>
            </a:r>
          </a:p>
          <a:p>
            <a:r>
              <a:rPr lang="en-US" baseline="0" dirty="0" smtClean="0"/>
              <a:t>We don’t care who the device is made by, for us, at this scale, it is simply a node in a much vaster overall network.</a:t>
            </a:r>
          </a:p>
          <a:p>
            <a:r>
              <a:rPr lang="en-US" baseline="0" dirty="0" smtClean="0"/>
              <a:t>We don’t want to have to worry about vendor, specifics, we want to get on with the job of running and growing our network to meet Facebook’s needs.</a:t>
            </a:r>
          </a:p>
          <a:p>
            <a:endParaRPr lang="en-US" baseline="0" dirty="0" smtClean="0"/>
          </a:p>
          <a:p>
            <a:r>
              <a:rPr lang="en-US" baseline="0" dirty="0" smtClean="0"/>
              <a:t>In order to run our network effectively, every device in it, regardless of vendor, needs to support a couple of basic operations</a:t>
            </a:r>
            <a:endParaRPr lang="en-US" dirty="0"/>
          </a:p>
        </p:txBody>
      </p:sp>
    </p:spTree>
    <p:extLst>
      <p:ext uri="{BB962C8B-B14F-4D97-AF65-F5344CB8AC3E}">
        <p14:creationId xmlns:p14="http://schemas.microsoft.com/office/powerpoint/2010/main" val="1771178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can customize and improve our monitoring and the information about the network that we’re able to retrieve. We can easily increase the resolution of our metrics or start to track some new counter as we need it. And all of this integrates into all of the existing FB infrastructure perfectly </a:t>
            </a:r>
            <a:r>
              <a:rPr lang="mr-IN" baseline="0" dirty="0" smtClean="0"/>
              <a:t>–</a:t>
            </a:r>
            <a:r>
              <a:rPr lang="en-US" baseline="0" dirty="0" smtClean="0"/>
              <a:t> because we control </a:t>
            </a:r>
            <a:r>
              <a:rPr lang="en-US" baseline="0" dirty="0" smtClean="0"/>
              <a:t>the flow of output from the chip up.</a:t>
            </a:r>
            <a:endParaRPr lang="en-US" baseline="0" dirty="0" smtClean="0"/>
          </a:p>
        </p:txBody>
      </p:sp>
    </p:spTree>
    <p:extLst>
      <p:ext uri="{BB962C8B-B14F-4D97-AF65-F5344CB8AC3E}">
        <p14:creationId xmlns:p14="http://schemas.microsoft.com/office/powerpoint/2010/main" val="956523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this, allows us to build better tools to do the work of managing our network, so that humans don’t have </a:t>
            </a:r>
            <a:r>
              <a:rPr lang="en-US" baseline="0" dirty="0" smtClean="0"/>
              <a:t>to.</a:t>
            </a:r>
          </a:p>
          <a:p>
            <a:r>
              <a:rPr lang="en-US" baseline="0" dirty="0" smtClean="0"/>
              <a:t>Remember how Pablo mentioned how we employ automation to remediate our network without human involvement?</a:t>
            </a:r>
          </a:p>
          <a:p>
            <a:r>
              <a:rPr lang="en-US" baseline="0" dirty="0" smtClean="0"/>
              <a:t>We’re able to fine tune and improve our automation based on our needs, so that new issues don’t have to require humans to resolve them.</a:t>
            </a:r>
            <a:endParaRPr lang="en-US" baseline="0" dirty="0" smtClean="0"/>
          </a:p>
        </p:txBody>
      </p:sp>
    </p:spTree>
    <p:extLst>
      <p:ext uri="{BB962C8B-B14F-4D97-AF65-F5344CB8AC3E}">
        <p14:creationId xmlns:p14="http://schemas.microsoft.com/office/powerpoint/2010/main" val="540479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finally, there’s planning for the unthinkable.</a:t>
            </a:r>
          </a:p>
          <a:p>
            <a:r>
              <a:rPr lang="en-US" baseline="0" dirty="0" smtClean="0"/>
              <a:t>With a network at the scale of Facebook’s, large scale outages become a question of when, rather than if.</a:t>
            </a:r>
          </a:p>
          <a:p>
            <a:r>
              <a:rPr lang="en-US" baseline="0" dirty="0" smtClean="0"/>
              <a:t>Because we already have all the infrastructure in place for fast deployments, we’d be able to roll out a fix in an hour or so, with as little impact as possible.</a:t>
            </a:r>
          </a:p>
          <a:p>
            <a:r>
              <a:rPr lang="en-US" baseline="0" dirty="0" smtClean="0"/>
              <a:t>Not only that, but our entire deployment process is set up to find these issues before they’re everywhere in the fleet.</a:t>
            </a:r>
          </a:p>
        </p:txBody>
      </p:sp>
    </p:spTree>
    <p:extLst>
      <p:ext uri="{BB962C8B-B14F-4D97-AF65-F5344CB8AC3E}">
        <p14:creationId xmlns:p14="http://schemas.microsoft.com/office/powerpoint/2010/main" val="1074408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Okay, so now that I’ve spoken a bit about how we have </a:t>
            </a:r>
            <a:r>
              <a:rPr lang="en-US" baseline="0" dirty="0" err="1" smtClean="0"/>
              <a:t>operationalised</a:t>
            </a:r>
            <a:r>
              <a:rPr lang="en-US" baseline="0" dirty="0" smtClean="0"/>
              <a:t> </a:t>
            </a:r>
            <a:r>
              <a:rPr lang="en-US" baseline="0" dirty="0" err="1" smtClean="0"/>
              <a:t>fboss</a:t>
            </a:r>
            <a:r>
              <a:rPr lang="en-US" baseline="0" dirty="0" smtClean="0"/>
              <a:t>, let’s zoom out a bit and look at how it fits into the FB network.</a:t>
            </a:r>
          </a:p>
          <a:p>
            <a:r>
              <a:rPr lang="en-US" baseline="0" dirty="0" smtClean="0"/>
              <a:t>FBOSS now makes up the vast majority of rack switches, and backpack and the recently announced 24-device FA chassis switches are being deployed at an increasingly fast rate.</a:t>
            </a:r>
          </a:p>
          <a:p>
            <a:r>
              <a:rPr lang="en-US" baseline="0" dirty="0" smtClean="0"/>
              <a:t>Which means that FBOSS already makes up a considerable amount of our hybrid network, and that percentage is just growing.</a:t>
            </a:r>
          </a:p>
          <a:p>
            <a:r>
              <a:rPr lang="en-US" baseline="0" dirty="0" smtClean="0"/>
              <a:t>We’ve described how we have all these tools to </a:t>
            </a:r>
            <a:r>
              <a:rPr lang="en-US" baseline="0" dirty="0" err="1" smtClean="0"/>
              <a:t>seemlessly</a:t>
            </a:r>
            <a:r>
              <a:rPr lang="en-US" baseline="0" dirty="0" smtClean="0"/>
              <a:t> integrate multiple device types into a single network. </a:t>
            </a:r>
            <a:endParaRPr lang="en-US" baseline="0" dirty="0" smtClean="0"/>
          </a:p>
        </p:txBody>
      </p:sp>
    </p:spTree>
    <p:extLst>
      <p:ext uri="{BB962C8B-B14F-4D97-AF65-F5344CB8AC3E}">
        <p14:creationId xmlns:p14="http://schemas.microsoft.com/office/powerpoint/2010/main" val="397399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But we haven’t yet really spoken about who actually is responsible for these devices in production.</a:t>
            </a:r>
          </a:p>
          <a:p>
            <a:r>
              <a:rPr lang="en-US" baseline="0" dirty="0" smtClean="0"/>
              <a:t>With vendor devices, it’s pretty clear - network engineers control, monitor and configure them.</a:t>
            </a:r>
          </a:p>
          <a:p>
            <a:r>
              <a:rPr lang="en-US" baseline="0" dirty="0" smtClean="0"/>
              <a:t>With FBOSS, we have more options. The most traditional would have been to treat FBOSS and Wedge like a vendor.</a:t>
            </a:r>
            <a:endParaRPr lang="en-US" baseline="0" dirty="0" smtClean="0"/>
          </a:p>
        </p:txBody>
      </p:sp>
    </p:spTree>
    <p:extLst>
      <p:ext uri="{BB962C8B-B14F-4D97-AF65-F5344CB8AC3E}">
        <p14:creationId xmlns:p14="http://schemas.microsoft.com/office/powerpoint/2010/main" val="14789806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create the hardware and software, and then, </a:t>
            </a:r>
            <a:endParaRPr lang="en-US" baseline="0" dirty="0" smtClean="0"/>
          </a:p>
        </p:txBody>
      </p:sp>
    </p:spTree>
    <p:extLst>
      <p:ext uri="{BB962C8B-B14F-4D97-AF65-F5344CB8AC3E}">
        <p14:creationId xmlns:p14="http://schemas.microsoft.com/office/powerpoint/2010/main" val="561776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hand it off to network engineers who then run the network as a whole. They deal with failures, we work on the next version.</a:t>
            </a:r>
          </a:p>
          <a:p>
            <a:r>
              <a:rPr lang="en-US" baseline="0" dirty="0" smtClean="0"/>
              <a:t>But! We already knew how to do that. We wanted to try something different and see if it could work better for us.</a:t>
            </a:r>
          </a:p>
        </p:txBody>
      </p:sp>
    </p:spTree>
    <p:extLst>
      <p:ext uri="{BB962C8B-B14F-4D97-AF65-F5344CB8AC3E}">
        <p14:creationId xmlns:p14="http://schemas.microsoft.com/office/powerpoint/2010/main" val="17572831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as I mentioned, with vendor devices, typically network engineers are responsible for their operation and making sure they stay up.</a:t>
            </a:r>
          </a:p>
          <a:p>
            <a:r>
              <a:rPr lang="en-US" baseline="0" dirty="0" smtClean="0"/>
              <a:t>What if, instead, those of us who created the devices, also took responsibility for them in production?</a:t>
            </a:r>
          </a:p>
        </p:txBody>
      </p:sp>
    </p:spTree>
    <p:extLst>
      <p:ext uri="{BB962C8B-B14F-4D97-AF65-F5344CB8AC3E}">
        <p14:creationId xmlns:p14="http://schemas.microsoft.com/office/powerpoint/2010/main" val="1613313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By that I mean, FBOSS software engineers are responsible for the health of FBOSS devices in production. And not only that,</a:t>
            </a:r>
          </a:p>
        </p:txBody>
      </p:sp>
    </p:spTree>
    <p:extLst>
      <p:ext uri="{BB962C8B-B14F-4D97-AF65-F5344CB8AC3E}">
        <p14:creationId xmlns:p14="http://schemas.microsoft.com/office/powerpoint/2010/main" val="1077145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But we have hardware engineers </a:t>
            </a:r>
            <a:r>
              <a:rPr lang="en-US" baseline="0" dirty="0" err="1" smtClean="0"/>
              <a:t>oncall</a:t>
            </a:r>
            <a:r>
              <a:rPr lang="en-US" baseline="0" dirty="0" smtClean="0"/>
              <a:t> for these devices as well.</a:t>
            </a:r>
          </a:p>
          <a:p>
            <a:r>
              <a:rPr lang="en-US" baseline="0" dirty="0" smtClean="0"/>
              <a:t>There’s no throwing anything over the wall here. The people who create the devices and the software that runs on them, are the ones who have to see them through production.</a:t>
            </a:r>
          </a:p>
        </p:txBody>
      </p:sp>
    </p:spTree>
    <p:extLst>
      <p:ext uri="{BB962C8B-B14F-4D97-AF65-F5344CB8AC3E}">
        <p14:creationId xmlns:p14="http://schemas.microsoft.com/office/powerpoint/2010/main" val="147517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includes things</a:t>
            </a:r>
            <a:r>
              <a:rPr lang="en-US" baseline="0" dirty="0" smtClean="0"/>
              <a:t> like </a:t>
            </a:r>
            <a:r>
              <a:rPr lang="en-US" dirty="0" smtClean="0"/>
              <a:t>updating their software and applying new </a:t>
            </a:r>
            <a:r>
              <a:rPr lang="en-US" dirty="0" err="1" smtClean="0"/>
              <a:t>configs</a:t>
            </a:r>
            <a:endParaRPr lang="en-US" dirty="0"/>
          </a:p>
        </p:txBody>
      </p:sp>
    </p:spTree>
    <p:extLst>
      <p:ext uri="{BB962C8B-B14F-4D97-AF65-F5344CB8AC3E}">
        <p14:creationId xmlns:p14="http://schemas.microsoft.com/office/powerpoint/2010/main" val="321846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To some, this may seem like </a:t>
            </a:r>
            <a:r>
              <a:rPr lang="en-US" baseline="0" dirty="0" err="1" smtClean="0"/>
              <a:t>unneccessary</a:t>
            </a:r>
            <a:r>
              <a:rPr lang="en-US" baseline="0" dirty="0" smtClean="0"/>
              <a:t> load on software and hardware engineers, who have better things to do than be </a:t>
            </a:r>
            <a:r>
              <a:rPr lang="en-US" baseline="0" dirty="0" err="1" smtClean="0"/>
              <a:t>oncall</a:t>
            </a:r>
            <a:r>
              <a:rPr lang="en-US" baseline="0" dirty="0" smtClean="0"/>
              <a:t> for this stuff.</a:t>
            </a:r>
          </a:p>
          <a:p>
            <a:r>
              <a:rPr lang="en-US" baseline="0" dirty="0" smtClean="0"/>
              <a:t>But these </a:t>
            </a:r>
            <a:r>
              <a:rPr lang="en-US" baseline="0" dirty="0" err="1" smtClean="0"/>
              <a:t>oncalls</a:t>
            </a:r>
            <a:r>
              <a:rPr lang="en-US" baseline="0" dirty="0" smtClean="0"/>
              <a:t> actually do a tremendous amount to help define and orient our goals towards what will be most impactful.</a:t>
            </a:r>
          </a:p>
          <a:p>
            <a:r>
              <a:rPr lang="en-US" baseline="0" dirty="0" smtClean="0"/>
              <a:t>As a software engineer, if you’re </a:t>
            </a:r>
            <a:r>
              <a:rPr lang="en-US" baseline="0" dirty="0" err="1" smtClean="0"/>
              <a:t>oncall</a:t>
            </a:r>
            <a:r>
              <a:rPr lang="en-US" baseline="0" dirty="0" smtClean="0"/>
              <a:t>, and the same thing keeps breaking, it becomes important to you to fix it for good, so you don’t have to keep dealing with it. We don’t need some other person to convince us of the importance of fixing it, because we already know!</a:t>
            </a:r>
          </a:p>
        </p:txBody>
      </p:sp>
    </p:spTree>
    <p:extLst>
      <p:ext uri="{BB962C8B-B14F-4D97-AF65-F5344CB8AC3E}">
        <p14:creationId xmlns:p14="http://schemas.microsoft.com/office/powerpoint/2010/main" val="3347904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this all leads to, far more stable devices</a:t>
            </a:r>
          </a:p>
          <a:p>
            <a:r>
              <a:rPr lang="en-US" baseline="0" dirty="0" smtClean="0"/>
              <a:t>Which in turn, helps </a:t>
            </a:r>
          </a:p>
        </p:txBody>
      </p:sp>
    </p:spTree>
    <p:extLst>
      <p:ext uri="{BB962C8B-B14F-4D97-AF65-F5344CB8AC3E}">
        <p14:creationId xmlns:p14="http://schemas.microsoft.com/office/powerpoint/2010/main" val="20042596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Us to move faster with more confidence and continue to grow the network in order to meet the demands of the Facebook ecosystem.</a:t>
            </a:r>
          </a:p>
        </p:txBody>
      </p:sp>
    </p:spTree>
    <p:extLst>
      <p:ext uri="{BB962C8B-B14F-4D97-AF65-F5344CB8AC3E}">
        <p14:creationId xmlns:p14="http://schemas.microsoft.com/office/powerpoint/2010/main" val="206757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At Facebook, wedge and FBOSS have not just been about a different way to design switches, but rather, a whole new way to operate a network.</a:t>
            </a:r>
          </a:p>
          <a:p>
            <a:r>
              <a:rPr lang="en-US" baseline="0" dirty="0" smtClean="0"/>
              <a:t>And so far, it seems to be working.</a:t>
            </a:r>
          </a:p>
          <a:p>
            <a:endParaRPr lang="en-US" baseline="0" dirty="0" smtClean="0"/>
          </a:p>
        </p:txBody>
      </p:sp>
    </p:spTree>
    <p:extLst>
      <p:ext uri="{BB962C8B-B14F-4D97-AF65-F5344CB8AC3E}">
        <p14:creationId xmlns:p14="http://schemas.microsoft.com/office/powerpoint/2010/main" val="677133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Updates and </a:t>
            </a:r>
            <a:r>
              <a:rPr lang="en-US" dirty="0" err="1" smtClean="0"/>
              <a:t>config</a:t>
            </a:r>
            <a:r>
              <a:rPr lang="en-US" dirty="0" smtClean="0"/>
              <a:t> changes happen very infrequently,</a:t>
            </a:r>
            <a:r>
              <a:rPr lang="en-US" baseline="0" dirty="0" smtClean="0"/>
              <a:t> which may explain why they’re a </a:t>
            </a:r>
            <a:r>
              <a:rPr lang="en-US" baseline="0" dirty="0" err="1" smtClean="0"/>
              <a:t>timeconsuming</a:t>
            </a:r>
            <a:r>
              <a:rPr lang="en-US" baseline="0" dirty="0" smtClean="0"/>
              <a:t> and disruptive thing to apply.</a:t>
            </a:r>
          </a:p>
          <a:p>
            <a:r>
              <a:rPr lang="en-US" baseline="0" dirty="0" smtClean="0"/>
              <a:t>We get new images from vendors and flash the entire device, replacing it’s current image with the new </a:t>
            </a:r>
            <a:r>
              <a:rPr lang="en-US" baseline="0" dirty="0" smtClean="0"/>
              <a:t>one. Doing this takes the device off the network for some time. </a:t>
            </a:r>
            <a:endParaRPr lang="en-US" dirty="0"/>
          </a:p>
        </p:txBody>
      </p:sp>
    </p:spTree>
    <p:extLst>
      <p:ext uri="{BB962C8B-B14F-4D97-AF65-F5344CB8AC3E}">
        <p14:creationId xmlns:p14="http://schemas.microsoft.com/office/powerpoint/2010/main" val="86268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We’d prefer to do this as gracefully as possible, no</a:t>
            </a:r>
            <a:r>
              <a:rPr lang="en-US" baseline="0" dirty="0" smtClean="0"/>
              <a:t> dropped packets, no unnecessary disruption.</a:t>
            </a:r>
          </a:p>
          <a:p>
            <a:r>
              <a:rPr lang="en-US" baseline="0" dirty="0" smtClean="0"/>
              <a:t>In order to do this, we go through a process of draining the device.</a:t>
            </a:r>
          </a:p>
          <a:p>
            <a:r>
              <a:rPr lang="en-US" baseline="0" dirty="0" smtClean="0"/>
              <a:t>For top of rack switches, we use automation to move all running services out of the rack </a:t>
            </a:r>
            <a:r>
              <a:rPr lang="mr-IN" baseline="0" dirty="0" smtClean="0"/>
              <a:t>–</a:t>
            </a:r>
            <a:r>
              <a:rPr lang="en-US" baseline="0" dirty="0" smtClean="0"/>
              <a:t> this means there is no longer anything sending or receiving packets.</a:t>
            </a:r>
            <a:endParaRPr lang="en-US" dirty="0"/>
          </a:p>
        </p:txBody>
      </p:sp>
    </p:spTree>
    <p:extLst>
      <p:ext uri="{BB962C8B-B14F-4D97-AF65-F5344CB8AC3E}">
        <p14:creationId xmlns:p14="http://schemas.microsoft.com/office/powerpoint/2010/main" val="35024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much easier for our chassis switches, here we can just change our </a:t>
            </a:r>
            <a:r>
              <a:rPr lang="en-US" baseline="0" dirty="0" err="1" smtClean="0"/>
              <a:t>bgp</a:t>
            </a:r>
            <a:r>
              <a:rPr lang="en-US" baseline="0" dirty="0" smtClean="0"/>
              <a:t> policies so that the switch is no longer advertised.</a:t>
            </a:r>
          </a:p>
          <a:p>
            <a:r>
              <a:rPr lang="en-US" baseline="0" dirty="0" smtClean="0"/>
              <a:t>Both of these techniques ensure that when a device is removed from the network, this is done with as little disruption as possible </a:t>
            </a:r>
            <a:r>
              <a:rPr lang="mr-IN" baseline="0" dirty="0" smtClean="0"/>
              <a:t>–</a:t>
            </a:r>
            <a:r>
              <a:rPr lang="en-US" baseline="0" dirty="0" smtClean="0"/>
              <a:t> the rest of the network carries on, mostly unaffected.</a:t>
            </a:r>
            <a:endParaRPr lang="en-US" dirty="0"/>
          </a:p>
        </p:txBody>
      </p:sp>
    </p:spTree>
    <p:extLst>
      <p:ext uri="{BB962C8B-B14F-4D97-AF65-F5344CB8AC3E}">
        <p14:creationId xmlns:p14="http://schemas.microsoft.com/office/powerpoint/2010/main" val="593942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CP17 Start Bumper">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OCP17 Title/Name 50/3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2119132"/>
            <a:ext cx="24384000" cy="1781175"/>
          </a:xfrm>
          <a:prstGeom prst="rect">
            <a:avLst/>
          </a:prstGeom>
        </p:spPr>
      </p:pic>
      <p:sp>
        <p:nvSpPr>
          <p:cNvPr id="19" name="Title Text"/>
          <p:cNvSpPr txBox="1">
            <a:spLocks noGrp="1"/>
          </p:cNvSpPr>
          <p:nvPr>
            <p:ph type="title"/>
          </p:nvPr>
        </p:nvSpPr>
        <p:spPr>
          <a:xfrm>
            <a:off x="3048000" y="2126344"/>
            <a:ext cx="18288000" cy="4775201"/>
          </a:xfrm>
          <a:prstGeom prst="rect">
            <a:avLst/>
          </a:prstGeom>
        </p:spPr>
        <p:txBody>
          <a:bodyPr anchor="b"/>
          <a:lstStyle>
            <a:lvl1pPr>
              <a:defRPr spc="1200">
                <a:solidFill>
                  <a:srgbClr val="535353"/>
                </a:solidFill>
              </a:defRPr>
            </a:lvl1pPr>
          </a:lstStyle>
          <a:p>
            <a:r>
              <a:t>Title Text</a:t>
            </a:r>
          </a:p>
        </p:txBody>
      </p:sp>
      <p:sp>
        <p:nvSpPr>
          <p:cNvPr id="20" name="Body Level One…"/>
          <p:cNvSpPr txBox="1">
            <a:spLocks noGrp="1"/>
          </p:cNvSpPr>
          <p:nvPr>
            <p:ph type="body" sz="quarter" idx="1"/>
          </p:nvPr>
        </p:nvSpPr>
        <p:spPr>
          <a:xfrm>
            <a:off x="3048000" y="7061630"/>
            <a:ext cx="18288000" cy="3311525"/>
          </a:xfrm>
          <a:prstGeom prst="rect">
            <a:avLst/>
          </a:prstGeom>
        </p:spPr>
        <p:txBody>
          <a:bodyPr/>
          <a:lstStyle>
            <a:lvl1pPr marL="0" indent="0">
              <a:buClrTx/>
              <a:buSzTx/>
              <a:buFontTx/>
              <a:buNone/>
              <a:defRPr sz="6400"/>
            </a:lvl1pPr>
            <a:lvl2pPr marL="838200" indent="-609600">
              <a:buClrTx/>
              <a:buFontTx/>
              <a:defRPr sz="6400"/>
            </a:lvl2pPr>
            <a:lvl3pPr marL="1193801" indent="-736601">
              <a:buClrTx/>
              <a:buFontTx/>
              <a:defRPr sz="6400"/>
            </a:lvl3pPr>
            <a:lvl4pPr marL="1500187" indent="-812800">
              <a:buClrTx/>
              <a:buFontTx/>
              <a:defRPr sz="6400"/>
            </a:lvl4pPr>
            <a:lvl5pPr marL="1734433" indent="-818446">
              <a:buClrTx/>
              <a:buFontTx/>
              <a:defRPr sz="6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2" name="OCP18_slide_master_layout_upper_corner.png" descr="OCP18_slide_master_layout_upper_corner.png"/>
          <p:cNvPicPr>
            <a:picLocks noChangeAspect="1"/>
          </p:cNvPicPr>
          <p:nvPr/>
        </p:nvPicPr>
        <p:blipFill>
          <a:blip r:embed="rId3">
            <a:extLst/>
          </a:blip>
          <a:stretch>
            <a:fillRect/>
          </a:stretch>
        </p:blipFill>
        <p:spPr>
          <a:xfrm>
            <a:off x="-25400" y="-25400"/>
            <a:ext cx="3987800" cy="3987800"/>
          </a:xfrm>
          <a:prstGeom prst="rect">
            <a:avLst/>
          </a:prstGeom>
          <a:ln w="12700">
            <a:miter lim="400000"/>
          </a:ln>
        </p:spPr>
      </p:pic>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p:cNvPicPr>
            <a:picLocks noChangeAspect="1"/>
          </p:cNvPicPr>
          <p:nvPr userDrawn="1"/>
        </p:nvPicPr>
        <p:blipFill>
          <a:blip r:embed="rId4"/>
          <a:stretch>
            <a:fillRect/>
          </a:stretch>
        </p:blipFill>
        <p:spPr>
          <a:xfrm>
            <a:off x="1870075" y="12319236"/>
            <a:ext cx="3006725" cy="1380965"/>
          </a:xfrm>
          <a:prstGeom prst="rect">
            <a:avLst/>
          </a:prstGeom>
        </p:spPr>
      </p:pic>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OCP17 Content">
    <p:spTree>
      <p:nvGrpSpPr>
        <p:cNvPr id="1" name=""/>
        <p:cNvGrpSpPr/>
        <p:nvPr/>
      </p:nvGrpSpPr>
      <p:grpSpPr>
        <a:xfrm>
          <a:off x="0" y="0"/>
          <a:ext cx="0" cy="0"/>
          <a:chOff x="0" y="0"/>
          <a:chExt cx="0" cy="0"/>
        </a:xfrm>
      </p:grpSpPr>
      <p:sp>
        <p:nvSpPr>
          <p:cNvPr id="7" name="Title Text"/>
          <p:cNvSpPr txBox="1">
            <a:spLocks noGrp="1"/>
          </p:cNvSpPr>
          <p:nvPr>
            <p:ph type="title"/>
          </p:nvPr>
        </p:nvSpPr>
        <p:spPr>
          <a:xfrm>
            <a:off x="807396" y="739302"/>
            <a:ext cx="21945600" cy="1342418"/>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a:bodyPr>
          <a:lstStyle>
            <a:lvl1pPr>
              <a:defRPr sz="8000"/>
            </a:lvl1pPr>
          </a:lstStyle>
          <a:p>
            <a:r>
              <a:rPr dirty="0"/>
              <a:t>Title </a:t>
            </a:r>
            <a:r>
              <a:rPr dirty="0" smtClean="0"/>
              <a:t>Text</a:t>
            </a:r>
            <a:endParaRPr dirty="0"/>
          </a:p>
        </p:txBody>
      </p:sp>
      <p:pic>
        <p:nvPicPr>
          <p:cNvPr id="3" name="Picture 2"/>
          <p:cNvPicPr>
            <a:picLocks noChangeAspect="1"/>
          </p:cNvPicPr>
          <p:nvPr userDrawn="1"/>
        </p:nvPicPr>
        <p:blipFill>
          <a:blip r:embed="rId2"/>
          <a:stretch>
            <a:fillRect/>
          </a:stretch>
        </p:blipFill>
        <p:spPr>
          <a:xfrm>
            <a:off x="0" y="13287375"/>
            <a:ext cx="24384000" cy="438150"/>
          </a:xfrm>
          <a:prstGeom prst="rect">
            <a:avLst/>
          </a:prstGeom>
        </p:spPr>
      </p:pic>
      <p:sp>
        <p:nvSpPr>
          <p:cNvPr id="14" name="Slide Number"/>
          <p:cNvSpPr txBox="1">
            <a:spLocks/>
          </p:cNvSpPr>
          <p:nvPr userDrawn="1"/>
        </p:nvSpPr>
        <p:spPr>
          <a:xfrm>
            <a:off x="23790027" y="13251173"/>
            <a:ext cx="444353" cy="492440"/>
          </a:xfrm>
          <a:prstGeom prst="rect">
            <a:avLst/>
          </a:prstGeom>
          <a:ln w="25400">
            <a:miter lim="400000"/>
          </a:ln>
        </p:spPr>
        <p:txBody>
          <a:bodyPr wrap="non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lvl9pPr>
          </a:lstStyle>
          <a:p>
            <a:fld id="{86CB4B4D-7CA3-9044-876B-883B54F8677D}" type="slidenum">
              <a:rPr lang="en-US" sz="2000" b="1" smtClean="0">
                <a:solidFill>
                  <a:schemeClr val="bg1"/>
                </a:solidFill>
              </a:rPr>
              <a:pPr/>
              <a:t>‹#›</a:t>
            </a:fld>
            <a:endParaRPr lang="en-US" sz="2000" b="1" dirty="0">
              <a:solidFill>
                <a:schemeClr val="bg1"/>
              </a:solidFill>
            </a:endParaRPr>
          </a:p>
        </p:txBody>
      </p:sp>
      <p:sp>
        <p:nvSpPr>
          <p:cNvPr id="16" name="Text Placeholder 15"/>
          <p:cNvSpPr>
            <a:spLocks noGrp="1"/>
          </p:cNvSpPr>
          <p:nvPr>
            <p:ph type="body" sz="quarter" idx="10"/>
          </p:nvPr>
        </p:nvSpPr>
        <p:spPr>
          <a:xfrm>
            <a:off x="1517650" y="3073400"/>
            <a:ext cx="21235988" cy="95726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0694800"/>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OCP17 End Bumper">
    <p:spTree>
      <p:nvGrpSpPr>
        <p:cNvPr id="1" name=""/>
        <p:cNvGrpSpPr/>
        <p:nvPr/>
      </p:nvGrpSpPr>
      <p:grpSpPr>
        <a:xfrm>
          <a:off x="0" y="0"/>
          <a:ext cx="0" cy="0"/>
          <a:chOff x="0" y="0"/>
          <a:chExt cx="0" cy="0"/>
        </a:xfrm>
      </p:grpSpPr>
      <p:pic>
        <p:nvPicPr>
          <p:cNvPr id="30" name="OCP18_slide_master_tail_v2.png" descr="OCP18_slide_master_tail_v2.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0" y="0"/>
            <a:ext cx="24384000" cy="13716000"/>
          </a:xfrm>
          <a:prstGeom prst="rect">
            <a:avLst/>
          </a:prstGeom>
        </p:spPr>
      </p:pic>
      <p:sp>
        <p:nvSpPr>
          <p:cNvPr id="3"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a:bodyPr>
          <a:lstStyle/>
          <a:p>
            <a:r>
              <a:t>Title Text</a:t>
            </a:r>
          </a:p>
        </p:txBody>
      </p:sp>
      <p:sp>
        <p:nvSpPr>
          <p:cNvPr id="4"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785600" y="12344400"/>
            <a:ext cx="5689600" cy="736601"/>
          </a:xfrm>
          <a:prstGeom prst="rect">
            <a:avLst/>
          </a:prstGeom>
          <a:ln w="25400">
            <a:miter lim="400000"/>
          </a:ln>
        </p:spPr>
        <p:txBody>
          <a:bodyPr wrap="none" tIns="91439" bIns="91439" anchor="ctr">
            <a:spAutoFit/>
          </a:bodyPr>
          <a:lstStyle>
            <a:lvl1pPr algn="r">
              <a:defRPr sz="2400"/>
            </a:lvl1pPr>
          </a:lstStyle>
          <a:p>
            <a:fld id="{86CB4B4D-7CA3-9044-876B-883B54F8677D}" type="slidenum">
              <a:t>‹#›</a:t>
            </a:fld>
            <a:endParaRPr/>
          </a:p>
        </p:txBody>
      </p:sp>
      <p:pic>
        <p:nvPicPr>
          <p:cNvPr id="9" name="Picture 8"/>
          <p:cNvPicPr>
            <a:picLocks noChangeAspect="1"/>
          </p:cNvPicPr>
          <p:nvPr userDrawn="1"/>
        </p:nvPicPr>
        <p:blipFill>
          <a:blip r:embed="rId7"/>
          <a:stretch>
            <a:fillRect/>
          </a:stretch>
        </p:blipFill>
        <p:spPr>
          <a:xfrm>
            <a:off x="2374562" y="11491605"/>
            <a:ext cx="4318067" cy="198325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med"/>
  <p:timing>
    <p:tnLst>
      <p:par>
        <p:cTn id="1" dur="indefinite" restart="never" nodeType="tmRoot"/>
      </p:par>
    </p:tnLst>
  </p:timing>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9pPr>
    </p:titleStyle>
    <p:body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github.com/facebookincubator/FCR/" TargetMode="External"/><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tiff"/><Relationship Id="rId7" Type="http://schemas.openxmlformats.org/officeDocument/2006/relationships/image" Target="../media/image15.tiff"/><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tiff"/><Relationship Id="rId7" Type="http://schemas.openxmlformats.org/officeDocument/2006/relationships/image" Target="../media/image15.tif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6.tiff"/><Relationship Id="rId6" Type="http://schemas.openxmlformats.org/officeDocument/2006/relationships/image" Target="../media/image14.tiff"/><Relationship Id="rId7" Type="http://schemas.openxmlformats.org/officeDocument/2006/relationships/image" Target="../media/image15.tiff"/><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6.tiff"/><Relationship Id="rId6" Type="http://schemas.openxmlformats.org/officeDocument/2006/relationships/image" Target="../media/image14.tif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6.tiff"/><Relationship Id="rId6" Type="http://schemas.openxmlformats.org/officeDocument/2006/relationships/image" Target="../media/image14.tiff"/><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6.tiff"/><Relationship Id="rId6" Type="http://schemas.openxmlformats.org/officeDocument/2006/relationships/image" Target="../media/image14.tiff"/><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6.tiff"/><Relationship Id="rId6" Type="http://schemas.openxmlformats.org/officeDocument/2006/relationships/image" Target="../media/image14.tiff"/><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7.png"/><Relationship Id="rId5" Type="http://schemas.openxmlformats.org/officeDocument/2006/relationships/image" Target="../media/image19.png"/><Relationship Id="rId6"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2.wdp"/><Relationship Id="rId5" Type="http://schemas.openxmlformats.org/officeDocument/2006/relationships/image" Target="../media/image22.tiff"/><Relationship Id="rId6" Type="http://schemas.openxmlformats.org/officeDocument/2006/relationships/image" Target="../media/image20.png"/><Relationship Id="rId7" Type="http://schemas.openxmlformats.org/officeDocument/2006/relationships/image" Target="../media/image21.tiff"/><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chart" Target="../charts/char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chart" Target="../charts/char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hart" Target="../charts/char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chart" Target="../charts/char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hart" Target="../charts/char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chart" Target="../charts/char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chart" Target="../charts/chart8.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tiff"/><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tiff"/><Relationship Id="rId5" Type="http://schemas.openxmlformats.org/officeDocument/2006/relationships/image" Target="../media/image31.png"/><Relationship Id="rId6" Type="http://schemas.openxmlformats.org/officeDocument/2006/relationships/image" Target="../media/image33.tiff"/><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4.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4.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4.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4.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Starting traffic gracefully</a:t>
            </a:r>
            <a:endParaRPr lang="en-US" dirty="0"/>
          </a:p>
        </p:txBody>
      </p:sp>
      <p:cxnSp>
        <p:nvCxnSpPr>
          <p:cNvPr id="7" name="Straight Arrow Connector 6"/>
          <p:cNvCxnSpPr/>
          <p:nvPr/>
        </p:nvCxnSpPr>
        <p:spPr>
          <a:xfrm flipH="1">
            <a:off x="19712902" y="8080150"/>
            <a:ext cx="48080" cy="4443154"/>
          </a:xfrm>
          <a:prstGeom prst="straightConnector1">
            <a:avLst/>
          </a:prstGeom>
          <a:ln w="152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707061" y="8080150"/>
            <a:ext cx="0" cy="4151919"/>
          </a:xfrm>
          <a:prstGeom prst="straightConnector1">
            <a:avLst/>
          </a:prstGeom>
          <a:ln w="152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18735636" y="4979280"/>
            <a:ext cx="3977604" cy="3441560"/>
          </a:xfrm>
          <a:prstGeom prst="rect">
            <a:avLst/>
          </a:prstGeom>
        </p:spPr>
      </p:pic>
      <p:pic>
        <p:nvPicPr>
          <p:cNvPr id="21" name="Picture 20"/>
          <p:cNvPicPr>
            <a:picLocks noChangeAspect="1"/>
          </p:cNvPicPr>
          <p:nvPr/>
        </p:nvPicPr>
        <p:blipFill>
          <a:blip r:embed="rId3">
            <a:duotone>
              <a:prstClr val="black"/>
              <a:srgbClr val="92D050">
                <a:tint val="45000"/>
                <a:satMod val="400000"/>
              </a:srgbClr>
            </a:duotone>
          </a:blip>
          <a:stretch>
            <a:fillRect/>
          </a:stretch>
        </p:blipFill>
        <p:spPr>
          <a:xfrm>
            <a:off x="18775392" y="4979280"/>
            <a:ext cx="3977604" cy="3441560"/>
          </a:xfrm>
          <a:prstGeom prst="rect">
            <a:avLst/>
          </a:prstGeom>
        </p:spPr>
      </p:pic>
      <p:pic>
        <p:nvPicPr>
          <p:cNvPr id="10" name="Picture 9"/>
          <p:cNvPicPr>
            <a:picLocks noChangeAspect="1"/>
          </p:cNvPicPr>
          <p:nvPr/>
        </p:nvPicPr>
        <p:blipFill>
          <a:blip r:embed="rId3"/>
          <a:stretch>
            <a:fillRect/>
          </a:stretch>
        </p:blipFill>
        <p:spPr>
          <a:xfrm>
            <a:off x="18775392" y="3610734"/>
            <a:ext cx="3977604" cy="3441560"/>
          </a:xfrm>
          <a:prstGeom prst="rect">
            <a:avLst/>
          </a:prstGeom>
        </p:spPr>
      </p:pic>
      <p:pic>
        <p:nvPicPr>
          <p:cNvPr id="9" name="Picture 8"/>
          <p:cNvPicPr>
            <a:picLocks noChangeAspect="1"/>
          </p:cNvPicPr>
          <p:nvPr/>
        </p:nvPicPr>
        <p:blipFill>
          <a:blip r:embed="rId3">
            <a:duotone>
              <a:prstClr val="black"/>
              <a:srgbClr val="92D050">
                <a:tint val="45000"/>
                <a:satMod val="400000"/>
              </a:srgbClr>
            </a:duotone>
          </a:blip>
          <a:stretch>
            <a:fillRect/>
          </a:stretch>
        </p:blipFill>
        <p:spPr>
          <a:xfrm>
            <a:off x="18815148" y="3601150"/>
            <a:ext cx="3977604" cy="3441560"/>
          </a:xfrm>
          <a:prstGeom prst="rect">
            <a:avLst/>
          </a:prstGeom>
        </p:spPr>
      </p:pic>
    </p:spTree>
    <p:extLst>
      <p:ext uri="{BB962C8B-B14F-4D97-AF65-F5344CB8AC3E}">
        <p14:creationId xmlns:p14="http://schemas.microsoft.com/office/powerpoint/2010/main" val="271911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par>
                          <p:cTn id="11" fill="hold">
                            <p:stCondLst>
                              <p:cond delay="1000"/>
                            </p:stCondLst>
                            <p:childTnLst>
                              <p:par>
                                <p:cTn id="12" presetID="22" presetClass="entr" presetSubtype="1"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1000"/>
                                        <p:tgtEl>
                                          <p:spTgt spid="7"/>
                                        </p:tgtEl>
                                      </p:cBhvr>
                                    </p:animEffect>
                                  </p:childTnLst>
                                </p:cTn>
                              </p:par>
                            </p:childTnLst>
                          </p:cTn>
                        </p:par>
                        <p:par>
                          <p:cTn id="15" fill="hold">
                            <p:stCondLst>
                              <p:cond delay="25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
        <p:nvSpPr>
          <p:cNvPr id="6" name="Text Placeholder 4"/>
          <p:cNvSpPr txBox="1">
            <a:spLocks/>
          </p:cNvSpPr>
          <p:nvPr/>
        </p:nvSpPr>
        <p:spPr>
          <a:xfrm>
            <a:off x="1517650" y="3073400"/>
            <a:ext cx="12353993" cy="9572625"/>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marL="0" indent="0" hangingPunct="1">
              <a:buFont typeface="Arial"/>
              <a:buNone/>
            </a:pPr>
            <a:r>
              <a:rPr lang="en-US" dirty="0" smtClean="0"/>
              <a:t>Device lifecycle includes:</a:t>
            </a:r>
          </a:p>
          <a:p>
            <a:pPr hangingPunct="1"/>
            <a:r>
              <a:rPr lang="en-US" dirty="0" smtClean="0"/>
              <a:t>Updates</a:t>
            </a:r>
          </a:p>
          <a:p>
            <a:pPr hangingPunct="1"/>
            <a:r>
              <a:rPr lang="en-US" dirty="0" err="1" smtClean="0"/>
              <a:t>Config</a:t>
            </a:r>
            <a:r>
              <a:rPr lang="en-US" dirty="0" smtClean="0"/>
              <a:t> changes</a:t>
            </a:r>
          </a:p>
          <a:p>
            <a:pPr hangingPunct="1"/>
            <a:r>
              <a:rPr lang="en-US" dirty="0" smtClean="0"/>
              <a:t>Retrieving switch state</a:t>
            </a:r>
          </a:p>
          <a:p>
            <a:pPr lvl="1" hangingPunct="1"/>
            <a:endParaRPr lang="en-US" dirty="0"/>
          </a:p>
        </p:txBody>
      </p:sp>
    </p:spTree>
    <p:extLst>
      <p:ext uri="{BB962C8B-B14F-4D97-AF65-F5344CB8AC3E}">
        <p14:creationId xmlns:p14="http://schemas.microsoft.com/office/powerpoint/2010/main" val="178672015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
        <p:nvSpPr>
          <p:cNvPr id="3" name="Text Placeholder 2"/>
          <p:cNvSpPr>
            <a:spLocks noGrp="1"/>
          </p:cNvSpPr>
          <p:nvPr>
            <p:ph type="body" sz="quarter" idx="10"/>
          </p:nvPr>
        </p:nvSpPr>
        <p:spPr/>
        <p:txBody>
          <a:bodyPr>
            <a:normAutofit lnSpcReduction="10000"/>
          </a:bodyPr>
          <a:lstStyle/>
          <a:p>
            <a:pPr marL="0" indent="0">
              <a:buNone/>
            </a:pPr>
            <a:r>
              <a:rPr lang="en-US" dirty="0" err="1">
                <a:latin typeface="Courier" charset="0"/>
                <a:ea typeface="Courier" charset="0"/>
                <a:cs typeface="Courier" charset="0"/>
              </a:rPr>
              <a:t>f</a:t>
            </a:r>
            <a:r>
              <a:rPr lang="en-US" dirty="0" err="1" smtClean="0">
                <a:latin typeface="Courier" charset="0"/>
                <a:ea typeface="Courier" charset="0"/>
                <a:cs typeface="Courier" charset="0"/>
              </a:rPr>
              <a:t>cr</a:t>
            </a:r>
            <a:r>
              <a:rPr lang="en-US" dirty="0" smtClean="0">
                <a:latin typeface="Courier" charset="0"/>
                <a:ea typeface="Courier" charset="0"/>
                <a:cs typeface="Courier" charset="0"/>
              </a:rPr>
              <a:t>&gt; show </a:t>
            </a:r>
            <a:r>
              <a:rPr lang="en-US" dirty="0" err="1" smtClean="0">
                <a:latin typeface="Courier" charset="0"/>
                <a:ea typeface="Courier" charset="0"/>
                <a:cs typeface="Courier" charset="0"/>
              </a:rPr>
              <a:t>lldp</a:t>
            </a:r>
            <a:r>
              <a:rPr lang="en-US" dirty="0" smtClean="0">
                <a:latin typeface="Courier" charset="0"/>
                <a:ea typeface="Courier" charset="0"/>
                <a:cs typeface="Courier" charset="0"/>
              </a:rPr>
              <a:t> neigh</a:t>
            </a:r>
          </a:p>
          <a:p>
            <a:pPr marL="0" indent="0">
              <a:buNone/>
            </a:pPr>
            <a:r>
              <a:rPr lang="en-US" dirty="0" smtClean="0">
                <a:latin typeface="Courier" charset="0"/>
                <a:ea typeface="Courier" charset="0"/>
                <a:cs typeface="Courier" charset="0"/>
              </a:rPr>
              <a:t>.. .</a:t>
            </a:r>
          </a:p>
          <a:p>
            <a:pPr marL="0" indent="0">
              <a:buNone/>
            </a:pPr>
            <a:endParaRPr lang="en-US" dirty="0">
              <a:latin typeface="Courier" charset="0"/>
              <a:ea typeface="Courier" charset="0"/>
              <a:cs typeface="Courier" charset="0"/>
            </a:endParaRPr>
          </a:p>
          <a:p>
            <a:pPr marL="0" indent="0">
              <a:buNone/>
            </a:pPr>
            <a:endParaRPr lang="en-US" dirty="0" smtClean="0">
              <a:latin typeface="Courier" charset="0"/>
              <a:ea typeface="Courier" charset="0"/>
              <a:cs typeface="Courier" charset="0"/>
            </a:endParaRPr>
          </a:p>
          <a:p>
            <a:pPr marL="0" indent="0">
              <a:buNone/>
            </a:pPr>
            <a:endParaRPr lang="en-US" dirty="0">
              <a:latin typeface="Courier" charset="0"/>
              <a:ea typeface="Courier" charset="0"/>
              <a:cs typeface="Courier" charset="0"/>
            </a:endParaRPr>
          </a:p>
          <a:p>
            <a:pPr marL="0" indent="0">
              <a:buNone/>
            </a:pPr>
            <a:endParaRPr lang="en-US" dirty="0" smtClean="0">
              <a:latin typeface="Courier" charset="0"/>
              <a:ea typeface="Courier" charset="0"/>
              <a:cs typeface="Courier" charset="0"/>
            </a:endParaRPr>
          </a:p>
          <a:p>
            <a:pPr marL="0" indent="0">
              <a:buNone/>
            </a:pPr>
            <a:endParaRPr lang="en-US" dirty="0">
              <a:latin typeface="Courier" charset="0"/>
              <a:ea typeface="Courier" charset="0"/>
              <a:cs typeface="Courier" charset="0"/>
            </a:endParaRPr>
          </a:p>
          <a:p>
            <a:pPr marL="0" indent="0">
              <a:buNone/>
            </a:pPr>
            <a:endParaRPr lang="en-US" dirty="0" smtClean="0">
              <a:latin typeface="Courier" charset="0"/>
              <a:ea typeface="Courier" charset="0"/>
              <a:cs typeface="Courier" charset="0"/>
            </a:endParaRPr>
          </a:p>
          <a:p>
            <a:pPr marL="0" indent="0">
              <a:buNone/>
            </a:pPr>
            <a:endParaRPr lang="en-US" dirty="0">
              <a:latin typeface="Courier" charset="0"/>
              <a:ea typeface="Courier" charset="0"/>
              <a:cs typeface="Courier" charset="0"/>
            </a:endParaRPr>
          </a:p>
          <a:p>
            <a:pPr marL="0" indent="0">
              <a:buNone/>
            </a:pPr>
            <a:endParaRPr lang="en-US" dirty="0" smtClean="0">
              <a:latin typeface="Courier" charset="0"/>
              <a:ea typeface="Courier" charset="0"/>
              <a:cs typeface="Courier" charset="0"/>
            </a:endParaRPr>
          </a:p>
          <a:p>
            <a:pPr marL="0" indent="0">
              <a:buNone/>
            </a:pPr>
            <a:r>
              <a:rPr lang="en-US" dirty="0">
                <a:latin typeface="Franklin Gothic Book" charset="0"/>
                <a:ea typeface="Franklin Gothic Book" charset="0"/>
                <a:cs typeface="Franklin Gothic Book" charset="0"/>
                <a:hlinkClick r:id="rId4"/>
              </a:rPr>
              <a:t>https://</a:t>
            </a:r>
            <a:r>
              <a:rPr lang="en-US" dirty="0" smtClean="0">
                <a:latin typeface="Franklin Gothic Book" charset="0"/>
                <a:ea typeface="Franklin Gothic Book" charset="0"/>
                <a:cs typeface="Franklin Gothic Book" charset="0"/>
                <a:hlinkClick r:id="rId4"/>
              </a:rPr>
              <a:t>github.com/facebookincubator/FCR</a:t>
            </a:r>
            <a:endParaRPr lang="en-US" dirty="0" smtClean="0">
              <a:latin typeface="Franklin Gothic Book" charset="0"/>
              <a:ea typeface="Franklin Gothic Book" charset="0"/>
              <a:cs typeface="Franklin Gothic Book" charset="0"/>
            </a:endParaRPr>
          </a:p>
          <a:p>
            <a:pPr marL="0" indent="0">
              <a:buNone/>
            </a:pPr>
            <a:endParaRPr lang="en-US" dirty="0">
              <a:latin typeface="Courier" charset="0"/>
              <a:ea typeface="Courier" charset="0"/>
              <a:cs typeface="Courier" charset="0"/>
            </a:endParaRPr>
          </a:p>
        </p:txBody>
      </p:sp>
    </p:spTree>
    <p:extLst>
      <p:ext uri="{BB962C8B-B14F-4D97-AF65-F5344CB8AC3E}">
        <p14:creationId xmlns:p14="http://schemas.microsoft.com/office/powerpoint/2010/main" val="190390617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sp>
        <p:nvSpPr>
          <p:cNvPr id="5" name="Text Placeholder 4"/>
          <p:cNvSpPr>
            <a:spLocks noGrp="1"/>
          </p:cNvSpPr>
          <p:nvPr>
            <p:ph type="body" sz="quarter" idx="10"/>
          </p:nvPr>
        </p:nvSpPr>
        <p:spPr>
          <a:xfrm>
            <a:off x="1517650" y="3073400"/>
            <a:ext cx="12353993" cy="9572625"/>
          </a:xfrm>
        </p:spPr>
        <p:txBody>
          <a:bodyPr/>
          <a:lstStyle/>
          <a:p>
            <a:pPr marL="0" indent="0">
              <a:buNone/>
            </a:pPr>
            <a:r>
              <a:rPr lang="en-US" dirty="0"/>
              <a:t>Device lifecycle includes:</a:t>
            </a:r>
          </a:p>
          <a:p>
            <a:pPr hangingPunct="1"/>
            <a:r>
              <a:rPr lang="en-US" dirty="0"/>
              <a:t>Updates</a:t>
            </a:r>
          </a:p>
          <a:p>
            <a:pPr hangingPunct="1"/>
            <a:r>
              <a:rPr lang="en-US" dirty="0" err="1"/>
              <a:t>Config</a:t>
            </a:r>
            <a:r>
              <a:rPr lang="en-US" dirty="0"/>
              <a:t> changes</a:t>
            </a:r>
          </a:p>
          <a:p>
            <a:pPr hangingPunct="1"/>
            <a:r>
              <a:rPr lang="en-US" dirty="0"/>
              <a:t>Retrieving switch </a:t>
            </a:r>
            <a:r>
              <a:rPr lang="en-US" dirty="0" smtClean="0"/>
              <a:t>state</a:t>
            </a:r>
          </a:p>
          <a:p>
            <a:pPr hangingPunct="1"/>
            <a:r>
              <a:rPr lang="en-US" dirty="0" smtClean="0"/>
              <a:t>Breakages + remediation</a:t>
            </a:r>
            <a:endParaRPr lang="en-US" dirty="0"/>
          </a:p>
          <a:p>
            <a:pPr lvl="1"/>
            <a:endParaRPr lang="en-US" dirty="0" smtClean="0"/>
          </a:p>
          <a:p>
            <a:pPr lvl="1"/>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Tree>
    <p:extLst>
      <p:ext uri="{BB962C8B-B14F-4D97-AF65-F5344CB8AC3E}">
        <p14:creationId xmlns:p14="http://schemas.microsoft.com/office/powerpoint/2010/main" val="55161988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Degraded devices</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spTree>
    <p:extLst>
      <p:ext uri="{BB962C8B-B14F-4D97-AF65-F5344CB8AC3E}">
        <p14:creationId xmlns:p14="http://schemas.microsoft.com/office/powerpoint/2010/main" val="20052518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Degraded devices</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7822462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Degraded devices</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a:blip r:embed="rId5">
            <a:biLevel thresh="75000"/>
          </a:blip>
          <a:stretch>
            <a:fillRect/>
          </a:stretch>
        </p:blipFill>
        <p:spPr>
          <a:xfrm>
            <a:off x="12971448" y="3930295"/>
            <a:ext cx="4241800" cy="4241800"/>
          </a:xfrm>
          <a:prstGeom prst="rect">
            <a:avLst/>
          </a:prstGeom>
        </p:spPr>
      </p:pic>
      <p:cxnSp>
        <p:nvCxnSpPr>
          <p:cNvPr id="7" name="Straight Arrow Connector 6"/>
          <p:cNvCxnSpPr/>
          <p:nvPr/>
        </p:nvCxnSpPr>
        <p:spPr>
          <a:xfrm flipV="1">
            <a:off x="11726297"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6700656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Degraded devices</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a:blip r:embed="rId5">
            <a:biLevel thresh="75000"/>
          </a:blip>
          <a:stretch>
            <a:fillRect/>
          </a:stretch>
        </p:blipFill>
        <p:spPr>
          <a:xfrm>
            <a:off x="12971448" y="3930295"/>
            <a:ext cx="4241800" cy="4241800"/>
          </a:xfrm>
          <a:prstGeom prst="rect">
            <a:avLst/>
          </a:prstGeom>
        </p:spPr>
      </p:pic>
      <p:cxnSp>
        <p:nvCxnSpPr>
          <p:cNvPr id="7" name="Straight Arrow Connector 6"/>
          <p:cNvCxnSpPr/>
          <p:nvPr/>
        </p:nvCxnSpPr>
        <p:spPr>
          <a:xfrm flipV="1">
            <a:off x="11726297"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 name="Picture 7"/>
          <p:cNvPicPr>
            <a:picLocks noChangeAspect="1"/>
          </p:cNvPicPr>
          <p:nvPr/>
        </p:nvPicPr>
        <p:blipFill>
          <a:blip r:embed="rId6">
            <a:biLevel thresh="75000"/>
          </a:blip>
          <a:stretch>
            <a:fillRect/>
          </a:stretch>
        </p:blipFill>
        <p:spPr>
          <a:xfrm>
            <a:off x="19096389" y="2679480"/>
            <a:ext cx="3657600" cy="3657600"/>
          </a:xfrm>
          <a:prstGeom prst="rect">
            <a:avLst/>
          </a:prstGeom>
        </p:spPr>
      </p:pic>
      <p:pic>
        <p:nvPicPr>
          <p:cNvPr id="10" name="Picture 9"/>
          <p:cNvPicPr>
            <a:picLocks noChangeAspect="1"/>
          </p:cNvPicPr>
          <p:nvPr/>
        </p:nvPicPr>
        <p:blipFill>
          <a:blip r:embed="rId7">
            <a:biLevel thresh="75000"/>
          </a:blip>
          <a:stretch>
            <a:fillRect/>
          </a:stretch>
        </p:blipFill>
        <p:spPr>
          <a:xfrm>
            <a:off x="19096389" y="6934841"/>
            <a:ext cx="3657600" cy="3657600"/>
          </a:xfrm>
          <a:prstGeom prst="rect">
            <a:avLst/>
          </a:prstGeom>
        </p:spPr>
      </p:pic>
      <p:cxnSp>
        <p:nvCxnSpPr>
          <p:cNvPr id="11" name="Straight Arrow Connector 10"/>
          <p:cNvCxnSpPr/>
          <p:nvPr/>
        </p:nvCxnSpPr>
        <p:spPr>
          <a:xfrm flipV="1">
            <a:off x="17147375" y="5247861"/>
            <a:ext cx="1668829" cy="1173583"/>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17220538" y="6421443"/>
            <a:ext cx="1595666" cy="127068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5547611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Degraded devices</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a:blip r:embed="rId5">
            <a:biLevel thresh="75000"/>
          </a:blip>
          <a:stretch>
            <a:fillRect/>
          </a:stretch>
        </p:blipFill>
        <p:spPr>
          <a:xfrm>
            <a:off x="12971448" y="3930295"/>
            <a:ext cx="4241800" cy="4241800"/>
          </a:xfrm>
          <a:prstGeom prst="rect">
            <a:avLst/>
          </a:prstGeom>
        </p:spPr>
      </p:pic>
      <p:cxnSp>
        <p:nvCxnSpPr>
          <p:cNvPr id="7" name="Straight Arrow Connector 6"/>
          <p:cNvCxnSpPr/>
          <p:nvPr/>
        </p:nvCxnSpPr>
        <p:spPr>
          <a:xfrm flipV="1">
            <a:off x="11726297"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 name="Picture 7"/>
          <p:cNvPicPr>
            <a:picLocks noChangeAspect="1"/>
          </p:cNvPicPr>
          <p:nvPr/>
        </p:nvPicPr>
        <p:blipFill>
          <a:blip r:embed="rId6">
            <a:biLevel thresh="75000"/>
          </a:blip>
          <a:stretch>
            <a:fillRect/>
          </a:stretch>
        </p:blipFill>
        <p:spPr>
          <a:xfrm>
            <a:off x="19096389" y="2679480"/>
            <a:ext cx="3657600" cy="3657600"/>
          </a:xfrm>
          <a:prstGeom prst="rect">
            <a:avLst/>
          </a:prstGeom>
        </p:spPr>
      </p:pic>
      <p:pic>
        <p:nvPicPr>
          <p:cNvPr id="10" name="Picture 9"/>
          <p:cNvPicPr>
            <a:picLocks noChangeAspect="1"/>
          </p:cNvPicPr>
          <p:nvPr/>
        </p:nvPicPr>
        <p:blipFill>
          <a:blip r:embed="rId7">
            <a:biLevel thresh="75000"/>
          </a:blip>
          <a:stretch>
            <a:fillRect/>
          </a:stretch>
        </p:blipFill>
        <p:spPr>
          <a:xfrm>
            <a:off x="19096389" y="6934841"/>
            <a:ext cx="3657600" cy="3657600"/>
          </a:xfrm>
          <a:prstGeom prst="rect">
            <a:avLst/>
          </a:prstGeom>
        </p:spPr>
      </p:pic>
      <p:cxnSp>
        <p:nvCxnSpPr>
          <p:cNvPr id="11" name="Straight Arrow Connector 10"/>
          <p:cNvCxnSpPr/>
          <p:nvPr/>
        </p:nvCxnSpPr>
        <p:spPr>
          <a:xfrm flipV="1">
            <a:off x="17147375" y="5247861"/>
            <a:ext cx="1668829" cy="1173583"/>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17220538" y="6421443"/>
            <a:ext cx="1595666" cy="127068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5" name="Picture 54"/>
          <p:cNvPicPr>
            <a:picLocks noChangeAspect="1"/>
          </p:cNvPicPr>
          <p:nvPr/>
        </p:nvPicPr>
        <p:blipFill>
          <a:blip r:embed="rId3">
            <a:biLevel thresh="75000"/>
          </a:blip>
          <a:stretch>
            <a:fillRect/>
          </a:stretch>
        </p:blipFill>
        <p:spPr>
          <a:xfrm flipH="1">
            <a:off x="992563" y="8170442"/>
            <a:ext cx="4982295" cy="4982295"/>
          </a:xfrm>
          <a:prstGeom prst="rect">
            <a:avLst/>
          </a:prstGeom>
        </p:spPr>
      </p:pic>
      <p:pic>
        <p:nvPicPr>
          <p:cNvPr id="56" name="Picture 55"/>
          <p:cNvPicPr>
            <a:picLocks noChangeAspect="1"/>
          </p:cNvPicPr>
          <p:nvPr/>
        </p:nvPicPr>
        <p:blipFill>
          <a:blip r:embed="rId4">
            <a:biLevel thresh="75000"/>
          </a:blip>
          <a:stretch>
            <a:fillRect/>
          </a:stretch>
        </p:blipFill>
        <p:spPr>
          <a:xfrm>
            <a:off x="7379036" y="8170442"/>
            <a:ext cx="4478026" cy="4478026"/>
          </a:xfrm>
          <a:prstGeom prst="rect">
            <a:avLst/>
          </a:prstGeom>
        </p:spPr>
      </p:pic>
      <p:cxnSp>
        <p:nvCxnSpPr>
          <p:cNvPr id="57" name="Straight Arrow Connector 56"/>
          <p:cNvCxnSpPr/>
          <p:nvPr/>
        </p:nvCxnSpPr>
        <p:spPr>
          <a:xfrm flipV="1">
            <a:off x="6292911" y="10661589"/>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8" name="Picture 57"/>
          <p:cNvPicPr>
            <a:picLocks noChangeAspect="1"/>
          </p:cNvPicPr>
          <p:nvPr/>
        </p:nvPicPr>
        <p:blipFill>
          <a:blip r:embed="rId3">
            <a:biLevel thresh="75000"/>
          </a:blip>
          <a:stretch>
            <a:fillRect/>
          </a:stretch>
        </p:blipFill>
        <p:spPr>
          <a:xfrm flipH="1">
            <a:off x="1081189" y="1354785"/>
            <a:ext cx="4982295" cy="4982295"/>
          </a:xfrm>
          <a:prstGeom prst="rect">
            <a:avLst/>
          </a:prstGeom>
        </p:spPr>
      </p:pic>
      <p:pic>
        <p:nvPicPr>
          <p:cNvPr id="59" name="Picture 58"/>
          <p:cNvPicPr>
            <a:picLocks noChangeAspect="1"/>
          </p:cNvPicPr>
          <p:nvPr/>
        </p:nvPicPr>
        <p:blipFill>
          <a:blip r:embed="rId4">
            <a:biLevel thresh="75000"/>
          </a:blip>
          <a:stretch>
            <a:fillRect/>
          </a:stretch>
        </p:blipFill>
        <p:spPr>
          <a:xfrm>
            <a:off x="7467662" y="1354785"/>
            <a:ext cx="4478026" cy="4478026"/>
          </a:xfrm>
          <a:prstGeom prst="rect">
            <a:avLst/>
          </a:prstGeom>
        </p:spPr>
      </p:pic>
      <p:cxnSp>
        <p:nvCxnSpPr>
          <p:cNvPr id="60" name="Straight Arrow Connector 59"/>
          <p:cNvCxnSpPr/>
          <p:nvPr/>
        </p:nvCxnSpPr>
        <p:spPr>
          <a:xfrm flipV="1">
            <a:off x="6381537" y="384593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61" name="Picture 60"/>
          <p:cNvPicPr>
            <a:picLocks noChangeAspect="1"/>
          </p:cNvPicPr>
          <p:nvPr/>
        </p:nvPicPr>
        <p:blipFill>
          <a:blip r:embed="rId3">
            <a:biLevel thresh="75000"/>
          </a:blip>
          <a:stretch>
            <a:fillRect/>
          </a:stretch>
        </p:blipFill>
        <p:spPr>
          <a:xfrm flipH="1">
            <a:off x="1149080" y="6381098"/>
            <a:ext cx="4982295" cy="4982295"/>
          </a:xfrm>
          <a:prstGeom prst="rect">
            <a:avLst/>
          </a:prstGeom>
        </p:spPr>
      </p:pic>
      <p:pic>
        <p:nvPicPr>
          <p:cNvPr id="62" name="Picture 61"/>
          <p:cNvPicPr>
            <a:picLocks noChangeAspect="1"/>
          </p:cNvPicPr>
          <p:nvPr/>
        </p:nvPicPr>
        <p:blipFill>
          <a:blip r:embed="rId4">
            <a:biLevel thresh="75000"/>
          </a:blip>
          <a:stretch>
            <a:fillRect/>
          </a:stretch>
        </p:blipFill>
        <p:spPr>
          <a:xfrm>
            <a:off x="7535553" y="6381098"/>
            <a:ext cx="4478026" cy="4478026"/>
          </a:xfrm>
          <a:prstGeom prst="rect">
            <a:avLst/>
          </a:prstGeom>
        </p:spPr>
      </p:pic>
      <p:cxnSp>
        <p:nvCxnSpPr>
          <p:cNvPr id="63" name="Straight Arrow Connector 62"/>
          <p:cNvCxnSpPr/>
          <p:nvPr/>
        </p:nvCxnSpPr>
        <p:spPr>
          <a:xfrm flipV="1">
            <a:off x="6449428" y="8872245"/>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64" name="Picture 63"/>
          <p:cNvPicPr>
            <a:picLocks noChangeAspect="1"/>
          </p:cNvPicPr>
          <p:nvPr/>
        </p:nvPicPr>
        <p:blipFill>
          <a:blip r:embed="rId3">
            <a:biLevel thresh="75000"/>
          </a:blip>
          <a:stretch>
            <a:fillRect/>
          </a:stretch>
        </p:blipFill>
        <p:spPr>
          <a:xfrm flipH="1">
            <a:off x="10122734" y="8033791"/>
            <a:ext cx="4982295" cy="4982295"/>
          </a:xfrm>
          <a:prstGeom prst="rect">
            <a:avLst/>
          </a:prstGeom>
        </p:spPr>
      </p:pic>
      <p:pic>
        <p:nvPicPr>
          <p:cNvPr id="65" name="Picture 64"/>
          <p:cNvPicPr>
            <a:picLocks noChangeAspect="1"/>
          </p:cNvPicPr>
          <p:nvPr/>
        </p:nvPicPr>
        <p:blipFill>
          <a:blip r:embed="rId4">
            <a:biLevel thresh="75000"/>
          </a:blip>
          <a:stretch>
            <a:fillRect/>
          </a:stretch>
        </p:blipFill>
        <p:spPr>
          <a:xfrm>
            <a:off x="16509207" y="8033791"/>
            <a:ext cx="4478026" cy="4478026"/>
          </a:xfrm>
          <a:prstGeom prst="rect">
            <a:avLst/>
          </a:prstGeom>
        </p:spPr>
      </p:pic>
      <p:cxnSp>
        <p:nvCxnSpPr>
          <p:cNvPr id="66" name="Straight Arrow Connector 65"/>
          <p:cNvCxnSpPr/>
          <p:nvPr/>
        </p:nvCxnSpPr>
        <p:spPr>
          <a:xfrm flipV="1">
            <a:off x="15423082" y="10524938"/>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67" name="Picture 66"/>
          <p:cNvPicPr>
            <a:picLocks noChangeAspect="1"/>
          </p:cNvPicPr>
          <p:nvPr/>
        </p:nvPicPr>
        <p:blipFill>
          <a:blip r:embed="rId3">
            <a:biLevel thresh="75000"/>
          </a:blip>
          <a:stretch>
            <a:fillRect/>
          </a:stretch>
        </p:blipFill>
        <p:spPr>
          <a:xfrm flipH="1">
            <a:off x="11606180" y="537439"/>
            <a:ext cx="4982295" cy="4982295"/>
          </a:xfrm>
          <a:prstGeom prst="rect">
            <a:avLst/>
          </a:prstGeom>
        </p:spPr>
      </p:pic>
      <p:pic>
        <p:nvPicPr>
          <p:cNvPr id="68" name="Picture 67"/>
          <p:cNvPicPr>
            <a:picLocks noChangeAspect="1"/>
          </p:cNvPicPr>
          <p:nvPr/>
        </p:nvPicPr>
        <p:blipFill>
          <a:blip r:embed="rId4">
            <a:biLevel thresh="75000"/>
          </a:blip>
          <a:stretch>
            <a:fillRect/>
          </a:stretch>
        </p:blipFill>
        <p:spPr>
          <a:xfrm>
            <a:off x="17992653" y="537439"/>
            <a:ext cx="4478026" cy="4478026"/>
          </a:xfrm>
          <a:prstGeom prst="rect">
            <a:avLst/>
          </a:prstGeom>
        </p:spPr>
      </p:pic>
      <p:cxnSp>
        <p:nvCxnSpPr>
          <p:cNvPr id="69" name="Straight Arrow Connector 68"/>
          <p:cNvCxnSpPr/>
          <p:nvPr/>
        </p:nvCxnSpPr>
        <p:spPr>
          <a:xfrm flipV="1">
            <a:off x="16906528" y="3028586"/>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70" name="Picture 69"/>
          <p:cNvPicPr>
            <a:picLocks noChangeAspect="1"/>
          </p:cNvPicPr>
          <p:nvPr/>
        </p:nvPicPr>
        <p:blipFill>
          <a:blip r:embed="rId3">
            <a:biLevel thresh="75000"/>
          </a:blip>
          <a:stretch>
            <a:fillRect/>
          </a:stretch>
        </p:blipFill>
        <p:spPr>
          <a:xfrm flipH="1">
            <a:off x="10987684" y="3952874"/>
            <a:ext cx="4982295" cy="4982295"/>
          </a:xfrm>
          <a:prstGeom prst="rect">
            <a:avLst/>
          </a:prstGeom>
        </p:spPr>
      </p:pic>
      <p:pic>
        <p:nvPicPr>
          <p:cNvPr id="71" name="Picture 70"/>
          <p:cNvPicPr>
            <a:picLocks noChangeAspect="1"/>
          </p:cNvPicPr>
          <p:nvPr/>
        </p:nvPicPr>
        <p:blipFill>
          <a:blip r:embed="rId4">
            <a:biLevel thresh="75000"/>
          </a:blip>
          <a:stretch>
            <a:fillRect/>
          </a:stretch>
        </p:blipFill>
        <p:spPr>
          <a:xfrm>
            <a:off x="17374157" y="3952874"/>
            <a:ext cx="4478026" cy="4478026"/>
          </a:xfrm>
          <a:prstGeom prst="rect">
            <a:avLst/>
          </a:prstGeom>
        </p:spPr>
      </p:pic>
      <p:cxnSp>
        <p:nvCxnSpPr>
          <p:cNvPr id="72" name="Straight Arrow Connector 71"/>
          <p:cNvCxnSpPr/>
          <p:nvPr/>
        </p:nvCxnSpPr>
        <p:spPr>
          <a:xfrm flipV="1">
            <a:off x="16288032" y="644402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73" name="Picture 72"/>
          <p:cNvPicPr>
            <a:picLocks noChangeAspect="1"/>
          </p:cNvPicPr>
          <p:nvPr/>
        </p:nvPicPr>
        <p:blipFill>
          <a:blip r:embed="rId3">
            <a:biLevel thresh="75000"/>
          </a:blip>
          <a:stretch>
            <a:fillRect/>
          </a:stretch>
        </p:blipFill>
        <p:spPr>
          <a:xfrm flipH="1">
            <a:off x="866763" y="2916684"/>
            <a:ext cx="4982295" cy="4982295"/>
          </a:xfrm>
          <a:prstGeom prst="rect">
            <a:avLst/>
          </a:prstGeom>
        </p:spPr>
      </p:pic>
      <p:pic>
        <p:nvPicPr>
          <p:cNvPr id="74" name="Picture 73"/>
          <p:cNvPicPr>
            <a:picLocks noChangeAspect="1"/>
          </p:cNvPicPr>
          <p:nvPr/>
        </p:nvPicPr>
        <p:blipFill>
          <a:blip r:embed="rId4">
            <a:biLevel thresh="75000"/>
          </a:blip>
          <a:stretch>
            <a:fillRect/>
          </a:stretch>
        </p:blipFill>
        <p:spPr>
          <a:xfrm>
            <a:off x="7253236" y="2916684"/>
            <a:ext cx="4478026" cy="4478026"/>
          </a:xfrm>
          <a:prstGeom prst="rect">
            <a:avLst/>
          </a:prstGeom>
        </p:spPr>
      </p:pic>
      <p:cxnSp>
        <p:nvCxnSpPr>
          <p:cNvPr id="75" name="Straight Arrow Connector 74"/>
          <p:cNvCxnSpPr/>
          <p:nvPr/>
        </p:nvCxnSpPr>
        <p:spPr>
          <a:xfrm flipV="1">
            <a:off x="6167111" y="540783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76" name="Picture 75"/>
          <p:cNvPicPr>
            <a:picLocks noChangeAspect="1"/>
          </p:cNvPicPr>
          <p:nvPr/>
        </p:nvPicPr>
        <p:blipFill>
          <a:blip r:embed="rId3">
            <a:biLevel thresh="75000"/>
          </a:blip>
          <a:stretch>
            <a:fillRect/>
          </a:stretch>
        </p:blipFill>
        <p:spPr>
          <a:xfrm flipH="1">
            <a:off x="6275586" y="5100046"/>
            <a:ext cx="4982295" cy="4982295"/>
          </a:xfrm>
          <a:prstGeom prst="rect">
            <a:avLst/>
          </a:prstGeom>
        </p:spPr>
      </p:pic>
      <p:pic>
        <p:nvPicPr>
          <p:cNvPr id="77" name="Picture 76"/>
          <p:cNvPicPr>
            <a:picLocks noChangeAspect="1"/>
          </p:cNvPicPr>
          <p:nvPr/>
        </p:nvPicPr>
        <p:blipFill>
          <a:blip r:embed="rId4">
            <a:biLevel thresh="75000"/>
          </a:blip>
          <a:stretch>
            <a:fillRect/>
          </a:stretch>
        </p:blipFill>
        <p:spPr>
          <a:xfrm>
            <a:off x="12662059" y="5100046"/>
            <a:ext cx="4478026" cy="4478026"/>
          </a:xfrm>
          <a:prstGeom prst="rect">
            <a:avLst/>
          </a:prstGeom>
        </p:spPr>
      </p:pic>
      <p:cxnSp>
        <p:nvCxnSpPr>
          <p:cNvPr id="78" name="Straight Arrow Connector 77"/>
          <p:cNvCxnSpPr/>
          <p:nvPr/>
        </p:nvCxnSpPr>
        <p:spPr>
          <a:xfrm flipV="1">
            <a:off x="11575934" y="7591193"/>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79" name="Picture 78"/>
          <p:cNvPicPr>
            <a:picLocks noChangeAspect="1"/>
          </p:cNvPicPr>
          <p:nvPr/>
        </p:nvPicPr>
        <p:blipFill>
          <a:blip r:embed="rId3">
            <a:biLevel thresh="75000"/>
          </a:blip>
          <a:stretch>
            <a:fillRect/>
          </a:stretch>
        </p:blipFill>
        <p:spPr>
          <a:xfrm flipH="1">
            <a:off x="13226697" y="7914775"/>
            <a:ext cx="4982295" cy="4982295"/>
          </a:xfrm>
          <a:prstGeom prst="rect">
            <a:avLst/>
          </a:prstGeom>
        </p:spPr>
      </p:pic>
      <p:pic>
        <p:nvPicPr>
          <p:cNvPr id="80" name="Picture 79"/>
          <p:cNvPicPr>
            <a:picLocks noChangeAspect="1"/>
          </p:cNvPicPr>
          <p:nvPr/>
        </p:nvPicPr>
        <p:blipFill>
          <a:blip r:embed="rId4">
            <a:biLevel thresh="75000"/>
          </a:blip>
          <a:stretch>
            <a:fillRect/>
          </a:stretch>
        </p:blipFill>
        <p:spPr>
          <a:xfrm>
            <a:off x="19613170" y="7914775"/>
            <a:ext cx="4478026" cy="4478026"/>
          </a:xfrm>
          <a:prstGeom prst="rect">
            <a:avLst/>
          </a:prstGeom>
        </p:spPr>
      </p:pic>
      <p:cxnSp>
        <p:nvCxnSpPr>
          <p:cNvPr id="81" name="Straight Arrow Connector 80"/>
          <p:cNvCxnSpPr/>
          <p:nvPr/>
        </p:nvCxnSpPr>
        <p:spPr>
          <a:xfrm flipV="1">
            <a:off x="18527045" y="1040592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2" name="Picture 81"/>
          <p:cNvPicPr>
            <a:picLocks noChangeAspect="1"/>
          </p:cNvPicPr>
          <p:nvPr/>
        </p:nvPicPr>
        <p:blipFill>
          <a:blip r:embed="rId3">
            <a:biLevel thresh="75000"/>
          </a:blip>
          <a:stretch>
            <a:fillRect/>
          </a:stretch>
        </p:blipFill>
        <p:spPr>
          <a:xfrm flipH="1">
            <a:off x="13163893" y="253949"/>
            <a:ext cx="4982295" cy="4982295"/>
          </a:xfrm>
          <a:prstGeom prst="rect">
            <a:avLst/>
          </a:prstGeom>
        </p:spPr>
      </p:pic>
      <p:pic>
        <p:nvPicPr>
          <p:cNvPr id="83" name="Picture 82"/>
          <p:cNvPicPr>
            <a:picLocks noChangeAspect="1"/>
          </p:cNvPicPr>
          <p:nvPr/>
        </p:nvPicPr>
        <p:blipFill>
          <a:blip r:embed="rId4">
            <a:biLevel thresh="75000"/>
          </a:blip>
          <a:stretch>
            <a:fillRect/>
          </a:stretch>
        </p:blipFill>
        <p:spPr>
          <a:xfrm>
            <a:off x="19550366" y="253949"/>
            <a:ext cx="4478026" cy="4478026"/>
          </a:xfrm>
          <a:prstGeom prst="rect">
            <a:avLst/>
          </a:prstGeom>
        </p:spPr>
      </p:pic>
      <p:cxnSp>
        <p:nvCxnSpPr>
          <p:cNvPr id="84" name="Straight Arrow Connector 83"/>
          <p:cNvCxnSpPr/>
          <p:nvPr/>
        </p:nvCxnSpPr>
        <p:spPr>
          <a:xfrm flipV="1">
            <a:off x="18464241" y="2745096"/>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5" name="Picture 84"/>
          <p:cNvPicPr>
            <a:picLocks noChangeAspect="1"/>
          </p:cNvPicPr>
          <p:nvPr/>
        </p:nvPicPr>
        <p:blipFill>
          <a:blip r:embed="rId3">
            <a:biLevel thresh="75000"/>
          </a:blip>
          <a:stretch>
            <a:fillRect/>
          </a:stretch>
        </p:blipFill>
        <p:spPr>
          <a:xfrm flipH="1">
            <a:off x="13235201" y="3147769"/>
            <a:ext cx="4982295" cy="4982295"/>
          </a:xfrm>
          <a:prstGeom prst="rect">
            <a:avLst/>
          </a:prstGeom>
        </p:spPr>
      </p:pic>
      <p:pic>
        <p:nvPicPr>
          <p:cNvPr id="86" name="Picture 85"/>
          <p:cNvPicPr>
            <a:picLocks noChangeAspect="1"/>
          </p:cNvPicPr>
          <p:nvPr/>
        </p:nvPicPr>
        <p:blipFill>
          <a:blip r:embed="rId4">
            <a:biLevel thresh="75000"/>
          </a:blip>
          <a:stretch>
            <a:fillRect/>
          </a:stretch>
        </p:blipFill>
        <p:spPr>
          <a:xfrm>
            <a:off x="19621674" y="3147769"/>
            <a:ext cx="4478026" cy="4478026"/>
          </a:xfrm>
          <a:prstGeom prst="rect">
            <a:avLst/>
          </a:prstGeom>
        </p:spPr>
      </p:pic>
      <p:cxnSp>
        <p:nvCxnSpPr>
          <p:cNvPr id="87" name="Straight Arrow Connector 86"/>
          <p:cNvCxnSpPr/>
          <p:nvPr/>
        </p:nvCxnSpPr>
        <p:spPr>
          <a:xfrm flipV="1">
            <a:off x="18535549" y="5638916"/>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8" name="Picture 87"/>
          <p:cNvPicPr>
            <a:picLocks noChangeAspect="1"/>
          </p:cNvPicPr>
          <p:nvPr/>
        </p:nvPicPr>
        <p:blipFill>
          <a:blip r:embed="rId3">
            <a:biLevel thresh="75000"/>
          </a:blip>
          <a:stretch>
            <a:fillRect/>
          </a:stretch>
        </p:blipFill>
        <p:spPr>
          <a:xfrm flipH="1">
            <a:off x="12888826" y="5573964"/>
            <a:ext cx="4982295" cy="4982295"/>
          </a:xfrm>
          <a:prstGeom prst="rect">
            <a:avLst/>
          </a:prstGeom>
        </p:spPr>
      </p:pic>
      <p:pic>
        <p:nvPicPr>
          <p:cNvPr id="89" name="Picture 88"/>
          <p:cNvPicPr>
            <a:picLocks noChangeAspect="1"/>
          </p:cNvPicPr>
          <p:nvPr/>
        </p:nvPicPr>
        <p:blipFill>
          <a:blip r:embed="rId4">
            <a:biLevel thresh="75000"/>
          </a:blip>
          <a:stretch>
            <a:fillRect/>
          </a:stretch>
        </p:blipFill>
        <p:spPr>
          <a:xfrm>
            <a:off x="19275299" y="5573964"/>
            <a:ext cx="4478026" cy="4478026"/>
          </a:xfrm>
          <a:prstGeom prst="rect">
            <a:avLst/>
          </a:prstGeom>
        </p:spPr>
      </p:pic>
      <p:cxnSp>
        <p:nvCxnSpPr>
          <p:cNvPr id="90" name="Straight Arrow Connector 89"/>
          <p:cNvCxnSpPr/>
          <p:nvPr/>
        </p:nvCxnSpPr>
        <p:spPr>
          <a:xfrm flipV="1">
            <a:off x="18189174" y="806511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91" name="Picture 90"/>
          <p:cNvPicPr>
            <a:picLocks noChangeAspect="1"/>
          </p:cNvPicPr>
          <p:nvPr/>
        </p:nvPicPr>
        <p:blipFill>
          <a:blip r:embed="rId3">
            <a:biLevel thresh="75000"/>
          </a:blip>
          <a:stretch>
            <a:fillRect/>
          </a:stretch>
        </p:blipFill>
        <p:spPr>
          <a:xfrm flipH="1">
            <a:off x="11522456" y="8280602"/>
            <a:ext cx="4982295" cy="4982295"/>
          </a:xfrm>
          <a:prstGeom prst="rect">
            <a:avLst/>
          </a:prstGeom>
        </p:spPr>
      </p:pic>
      <p:pic>
        <p:nvPicPr>
          <p:cNvPr id="92" name="Picture 91"/>
          <p:cNvPicPr>
            <a:picLocks noChangeAspect="1"/>
          </p:cNvPicPr>
          <p:nvPr/>
        </p:nvPicPr>
        <p:blipFill>
          <a:blip r:embed="rId4">
            <a:biLevel thresh="75000"/>
          </a:blip>
          <a:stretch>
            <a:fillRect/>
          </a:stretch>
        </p:blipFill>
        <p:spPr>
          <a:xfrm>
            <a:off x="17908929" y="8280602"/>
            <a:ext cx="4478026" cy="4478026"/>
          </a:xfrm>
          <a:prstGeom prst="rect">
            <a:avLst/>
          </a:prstGeom>
        </p:spPr>
      </p:pic>
      <p:cxnSp>
        <p:nvCxnSpPr>
          <p:cNvPr id="93" name="Straight Arrow Connector 92"/>
          <p:cNvCxnSpPr/>
          <p:nvPr/>
        </p:nvCxnSpPr>
        <p:spPr>
          <a:xfrm flipV="1">
            <a:off x="16822804" y="10771749"/>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94" name="Picture 93"/>
          <p:cNvPicPr>
            <a:picLocks noChangeAspect="1"/>
          </p:cNvPicPr>
          <p:nvPr/>
        </p:nvPicPr>
        <p:blipFill>
          <a:blip r:embed="rId3">
            <a:biLevel thresh="75000"/>
          </a:blip>
          <a:stretch>
            <a:fillRect/>
          </a:stretch>
        </p:blipFill>
        <p:spPr>
          <a:xfrm flipH="1">
            <a:off x="6402990" y="526150"/>
            <a:ext cx="4982295" cy="4982295"/>
          </a:xfrm>
          <a:prstGeom prst="rect">
            <a:avLst/>
          </a:prstGeom>
        </p:spPr>
      </p:pic>
      <p:pic>
        <p:nvPicPr>
          <p:cNvPr id="95" name="Picture 94"/>
          <p:cNvPicPr>
            <a:picLocks noChangeAspect="1"/>
          </p:cNvPicPr>
          <p:nvPr/>
        </p:nvPicPr>
        <p:blipFill>
          <a:blip r:embed="rId4">
            <a:biLevel thresh="75000"/>
          </a:blip>
          <a:stretch>
            <a:fillRect/>
          </a:stretch>
        </p:blipFill>
        <p:spPr>
          <a:xfrm>
            <a:off x="12789463" y="526150"/>
            <a:ext cx="4478026" cy="4478026"/>
          </a:xfrm>
          <a:prstGeom prst="rect">
            <a:avLst/>
          </a:prstGeom>
        </p:spPr>
      </p:pic>
      <p:cxnSp>
        <p:nvCxnSpPr>
          <p:cNvPr id="96" name="Straight Arrow Connector 95"/>
          <p:cNvCxnSpPr/>
          <p:nvPr/>
        </p:nvCxnSpPr>
        <p:spPr>
          <a:xfrm flipV="1">
            <a:off x="11703338" y="3017297"/>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97" name="Picture 96"/>
          <p:cNvPicPr>
            <a:picLocks noChangeAspect="1"/>
          </p:cNvPicPr>
          <p:nvPr/>
        </p:nvPicPr>
        <p:blipFill>
          <a:blip r:embed="rId3">
            <a:biLevel thresh="75000"/>
          </a:blip>
          <a:stretch>
            <a:fillRect/>
          </a:stretch>
        </p:blipFill>
        <p:spPr>
          <a:xfrm flipH="1">
            <a:off x="8272104" y="4977486"/>
            <a:ext cx="4982295" cy="4982295"/>
          </a:xfrm>
          <a:prstGeom prst="rect">
            <a:avLst/>
          </a:prstGeom>
        </p:spPr>
      </p:pic>
      <p:pic>
        <p:nvPicPr>
          <p:cNvPr id="98" name="Picture 97"/>
          <p:cNvPicPr>
            <a:picLocks noChangeAspect="1"/>
          </p:cNvPicPr>
          <p:nvPr/>
        </p:nvPicPr>
        <p:blipFill>
          <a:blip r:embed="rId4">
            <a:biLevel thresh="75000"/>
          </a:blip>
          <a:stretch>
            <a:fillRect/>
          </a:stretch>
        </p:blipFill>
        <p:spPr>
          <a:xfrm>
            <a:off x="14658577" y="4977486"/>
            <a:ext cx="4478026" cy="4478026"/>
          </a:xfrm>
          <a:prstGeom prst="rect">
            <a:avLst/>
          </a:prstGeom>
        </p:spPr>
      </p:pic>
      <p:cxnSp>
        <p:nvCxnSpPr>
          <p:cNvPr id="99" name="Straight Arrow Connector 98"/>
          <p:cNvCxnSpPr/>
          <p:nvPr/>
        </p:nvCxnSpPr>
        <p:spPr>
          <a:xfrm flipV="1">
            <a:off x="13572452" y="7468633"/>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100" name="Picture 99"/>
          <p:cNvPicPr>
            <a:picLocks noChangeAspect="1"/>
          </p:cNvPicPr>
          <p:nvPr/>
        </p:nvPicPr>
        <p:blipFill>
          <a:blip r:embed="rId3">
            <a:biLevel thresh="75000"/>
          </a:blip>
          <a:stretch>
            <a:fillRect/>
          </a:stretch>
        </p:blipFill>
        <p:spPr>
          <a:xfrm flipH="1">
            <a:off x="2024327" y="4621083"/>
            <a:ext cx="4982295" cy="4982295"/>
          </a:xfrm>
          <a:prstGeom prst="rect">
            <a:avLst/>
          </a:prstGeom>
        </p:spPr>
      </p:pic>
      <p:pic>
        <p:nvPicPr>
          <p:cNvPr id="101" name="Picture 100"/>
          <p:cNvPicPr>
            <a:picLocks noChangeAspect="1"/>
          </p:cNvPicPr>
          <p:nvPr/>
        </p:nvPicPr>
        <p:blipFill>
          <a:blip r:embed="rId4">
            <a:biLevel thresh="75000"/>
          </a:blip>
          <a:stretch>
            <a:fillRect/>
          </a:stretch>
        </p:blipFill>
        <p:spPr>
          <a:xfrm>
            <a:off x="8410800" y="4621083"/>
            <a:ext cx="4478026" cy="4478026"/>
          </a:xfrm>
          <a:prstGeom prst="rect">
            <a:avLst/>
          </a:prstGeom>
        </p:spPr>
      </p:pic>
      <p:cxnSp>
        <p:nvCxnSpPr>
          <p:cNvPr id="102" name="Straight Arrow Connector 101"/>
          <p:cNvCxnSpPr/>
          <p:nvPr/>
        </p:nvCxnSpPr>
        <p:spPr>
          <a:xfrm flipV="1">
            <a:off x="7324675" y="7112230"/>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103" name="Picture 102"/>
          <p:cNvPicPr>
            <a:picLocks noChangeAspect="1"/>
          </p:cNvPicPr>
          <p:nvPr/>
        </p:nvPicPr>
        <p:blipFill>
          <a:blip r:embed="rId3">
            <a:biLevel thresh="75000"/>
          </a:blip>
          <a:stretch>
            <a:fillRect/>
          </a:stretch>
        </p:blipFill>
        <p:spPr>
          <a:xfrm flipH="1">
            <a:off x="3533252" y="1400372"/>
            <a:ext cx="4982295" cy="4982295"/>
          </a:xfrm>
          <a:prstGeom prst="rect">
            <a:avLst/>
          </a:prstGeom>
        </p:spPr>
      </p:pic>
      <p:pic>
        <p:nvPicPr>
          <p:cNvPr id="104" name="Picture 103"/>
          <p:cNvPicPr>
            <a:picLocks noChangeAspect="1"/>
          </p:cNvPicPr>
          <p:nvPr/>
        </p:nvPicPr>
        <p:blipFill>
          <a:blip r:embed="rId4">
            <a:biLevel thresh="75000"/>
          </a:blip>
          <a:stretch>
            <a:fillRect/>
          </a:stretch>
        </p:blipFill>
        <p:spPr>
          <a:xfrm>
            <a:off x="9919725" y="1400372"/>
            <a:ext cx="4478026" cy="4478026"/>
          </a:xfrm>
          <a:prstGeom prst="rect">
            <a:avLst/>
          </a:prstGeom>
        </p:spPr>
      </p:pic>
      <p:cxnSp>
        <p:nvCxnSpPr>
          <p:cNvPr id="105" name="Straight Arrow Connector 104"/>
          <p:cNvCxnSpPr/>
          <p:nvPr/>
        </p:nvCxnSpPr>
        <p:spPr>
          <a:xfrm flipV="1">
            <a:off x="8833600" y="3891519"/>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106" name="Picture 105"/>
          <p:cNvPicPr>
            <a:picLocks noChangeAspect="1"/>
          </p:cNvPicPr>
          <p:nvPr/>
        </p:nvPicPr>
        <p:blipFill>
          <a:blip r:embed="rId3">
            <a:biLevel thresh="75000"/>
          </a:blip>
          <a:stretch>
            <a:fillRect/>
          </a:stretch>
        </p:blipFill>
        <p:spPr>
          <a:xfrm flipH="1">
            <a:off x="-1750226" y="6973927"/>
            <a:ext cx="4982295" cy="4982295"/>
          </a:xfrm>
          <a:prstGeom prst="rect">
            <a:avLst/>
          </a:prstGeom>
        </p:spPr>
      </p:pic>
      <p:pic>
        <p:nvPicPr>
          <p:cNvPr id="107" name="Picture 106"/>
          <p:cNvPicPr>
            <a:picLocks noChangeAspect="1"/>
          </p:cNvPicPr>
          <p:nvPr/>
        </p:nvPicPr>
        <p:blipFill>
          <a:blip r:embed="rId4">
            <a:biLevel thresh="75000"/>
          </a:blip>
          <a:stretch>
            <a:fillRect/>
          </a:stretch>
        </p:blipFill>
        <p:spPr>
          <a:xfrm>
            <a:off x="4636247" y="6973927"/>
            <a:ext cx="4478026" cy="4478026"/>
          </a:xfrm>
          <a:prstGeom prst="rect">
            <a:avLst/>
          </a:prstGeom>
        </p:spPr>
      </p:pic>
      <p:cxnSp>
        <p:nvCxnSpPr>
          <p:cNvPr id="108" name="Straight Arrow Connector 107"/>
          <p:cNvCxnSpPr/>
          <p:nvPr/>
        </p:nvCxnSpPr>
        <p:spPr>
          <a:xfrm flipV="1">
            <a:off x="3550122" y="9465074"/>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109" name="Picture 108"/>
          <p:cNvPicPr>
            <a:picLocks noChangeAspect="1"/>
          </p:cNvPicPr>
          <p:nvPr/>
        </p:nvPicPr>
        <p:blipFill>
          <a:blip r:embed="rId3">
            <a:biLevel thresh="75000"/>
          </a:blip>
          <a:stretch>
            <a:fillRect/>
          </a:stretch>
        </p:blipFill>
        <p:spPr>
          <a:xfrm flipH="1">
            <a:off x="9367167" y="49064"/>
            <a:ext cx="4982295" cy="4982295"/>
          </a:xfrm>
          <a:prstGeom prst="rect">
            <a:avLst/>
          </a:prstGeom>
        </p:spPr>
      </p:pic>
      <p:pic>
        <p:nvPicPr>
          <p:cNvPr id="110" name="Picture 109"/>
          <p:cNvPicPr>
            <a:picLocks noChangeAspect="1"/>
          </p:cNvPicPr>
          <p:nvPr/>
        </p:nvPicPr>
        <p:blipFill>
          <a:blip r:embed="rId4">
            <a:biLevel thresh="75000"/>
          </a:blip>
          <a:stretch>
            <a:fillRect/>
          </a:stretch>
        </p:blipFill>
        <p:spPr>
          <a:xfrm>
            <a:off x="15753640" y="49064"/>
            <a:ext cx="4478026" cy="4478026"/>
          </a:xfrm>
          <a:prstGeom prst="rect">
            <a:avLst/>
          </a:prstGeom>
        </p:spPr>
      </p:pic>
      <p:cxnSp>
        <p:nvCxnSpPr>
          <p:cNvPr id="111" name="Straight Arrow Connector 110"/>
          <p:cNvCxnSpPr/>
          <p:nvPr/>
        </p:nvCxnSpPr>
        <p:spPr>
          <a:xfrm flipV="1">
            <a:off x="14667515" y="254021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7879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200"/>
                                  </p:stCondLst>
                                  <p:childTnLst>
                                    <p:set>
                                      <p:cBhvr>
                                        <p:cTn id="10" dur="1" fill="hold">
                                          <p:stCondLst>
                                            <p:cond delay="0"/>
                                          </p:stCondLst>
                                        </p:cTn>
                                        <p:tgtEl>
                                          <p:spTgt spid="57"/>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nodeType="afterEffect">
                                  <p:stCondLst>
                                    <p:cond delay="200"/>
                                  </p:stCondLst>
                                  <p:childTnLst>
                                    <p:set>
                                      <p:cBhvr>
                                        <p:cTn id="13" dur="1" fill="hold">
                                          <p:stCondLst>
                                            <p:cond delay="0"/>
                                          </p:stCondLst>
                                        </p:cTn>
                                        <p:tgtEl>
                                          <p:spTgt spid="58"/>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59"/>
                                        </p:tgtEl>
                                        <p:attrNameLst>
                                          <p:attrName>style.visibility</p:attrName>
                                        </p:attrNameLst>
                                      </p:cBhvr>
                                      <p:to>
                                        <p:strVal val="visible"/>
                                      </p:to>
                                    </p:set>
                                  </p:childTnLst>
                                </p:cTn>
                              </p:par>
                              <p:par>
                                <p:cTn id="16" presetID="1" presetClass="entr" presetSubtype="0" fill="hold" nodeType="withEffect">
                                  <p:stCondLst>
                                    <p:cond delay="200"/>
                                  </p:stCondLst>
                                  <p:childTnLst>
                                    <p:set>
                                      <p:cBhvr>
                                        <p:cTn id="17" dur="1" fill="hold">
                                          <p:stCondLst>
                                            <p:cond delay="0"/>
                                          </p:stCondLst>
                                        </p:cTn>
                                        <p:tgtEl>
                                          <p:spTgt spid="60"/>
                                        </p:tgtEl>
                                        <p:attrNameLst>
                                          <p:attrName>style.visibility</p:attrName>
                                        </p:attrNameLst>
                                      </p:cBhvr>
                                      <p:to>
                                        <p:strVal val="visible"/>
                                      </p:to>
                                    </p:set>
                                  </p:childTnLst>
                                </p:cTn>
                              </p:par>
                            </p:childTnLst>
                          </p:cTn>
                        </p:par>
                        <p:par>
                          <p:cTn id="18" fill="hold">
                            <p:stCondLst>
                              <p:cond delay="400"/>
                            </p:stCondLst>
                            <p:childTnLst>
                              <p:par>
                                <p:cTn id="19" presetID="1" presetClass="entr" presetSubtype="0" fill="hold" nodeType="afterEffect">
                                  <p:stCondLst>
                                    <p:cond delay="20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20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200"/>
                                  </p:stCondLst>
                                  <p:childTnLst>
                                    <p:set>
                                      <p:cBhvr>
                                        <p:cTn id="24" dur="1" fill="hold">
                                          <p:stCondLst>
                                            <p:cond delay="0"/>
                                          </p:stCondLst>
                                        </p:cTn>
                                        <p:tgtEl>
                                          <p:spTgt spid="63"/>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200"/>
                                  </p:stCondLst>
                                  <p:childTnLst>
                                    <p:set>
                                      <p:cBhvr>
                                        <p:cTn id="27" dur="1" fill="hold">
                                          <p:stCondLst>
                                            <p:cond delay="0"/>
                                          </p:stCondLst>
                                        </p:cTn>
                                        <p:tgtEl>
                                          <p:spTgt spid="64"/>
                                        </p:tgtEl>
                                        <p:attrNameLst>
                                          <p:attrName>style.visibility</p:attrName>
                                        </p:attrNameLst>
                                      </p:cBhvr>
                                      <p:to>
                                        <p:strVal val="visible"/>
                                      </p:to>
                                    </p:set>
                                  </p:childTnLst>
                                </p:cTn>
                              </p:par>
                              <p:par>
                                <p:cTn id="28" presetID="1" presetClass="entr" presetSubtype="0" fill="hold" nodeType="withEffect">
                                  <p:stCondLst>
                                    <p:cond delay="200"/>
                                  </p:stCondLst>
                                  <p:childTnLst>
                                    <p:set>
                                      <p:cBhvr>
                                        <p:cTn id="29" dur="1" fill="hold">
                                          <p:stCondLst>
                                            <p:cond delay="0"/>
                                          </p:stCondLst>
                                        </p:cTn>
                                        <p:tgtEl>
                                          <p:spTgt spid="65"/>
                                        </p:tgtEl>
                                        <p:attrNameLst>
                                          <p:attrName>style.visibility</p:attrName>
                                        </p:attrNameLst>
                                      </p:cBhvr>
                                      <p:to>
                                        <p:strVal val="visible"/>
                                      </p:to>
                                    </p:set>
                                  </p:childTnLst>
                                </p:cTn>
                              </p:par>
                              <p:par>
                                <p:cTn id="30" presetID="1" presetClass="entr" presetSubtype="0" fill="hold" nodeType="withEffect">
                                  <p:stCondLst>
                                    <p:cond delay="200"/>
                                  </p:stCondLst>
                                  <p:childTnLst>
                                    <p:set>
                                      <p:cBhvr>
                                        <p:cTn id="31" dur="1" fill="hold">
                                          <p:stCondLst>
                                            <p:cond delay="0"/>
                                          </p:stCondLst>
                                        </p:cTn>
                                        <p:tgtEl>
                                          <p:spTgt spid="66"/>
                                        </p:tgtEl>
                                        <p:attrNameLst>
                                          <p:attrName>style.visibility</p:attrName>
                                        </p:attrNameLst>
                                      </p:cBhvr>
                                      <p:to>
                                        <p:strVal val="visible"/>
                                      </p:to>
                                    </p:set>
                                  </p:childTnLst>
                                </p:cTn>
                              </p:par>
                            </p:childTnLst>
                          </p:cTn>
                        </p:par>
                        <p:par>
                          <p:cTn id="32" fill="hold">
                            <p:stCondLst>
                              <p:cond delay="800"/>
                            </p:stCondLst>
                            <p:childTnLst>
                              <p:par>
                                <p:cTn id="33" presetID="1" presetClass="entr" presetSubtype="0" fill="hold" nodeType="afterEffect">
                                  <p:stCondLst>
                                    <p:cond delay="20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20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20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200"/>
                                  </p:stCondLst>
                                  <p:childTnLst>
                                    <p:set>
                                      <p:cBhvr>
                                        <p:cTn id="41" dur="1" fill="hold">
                                          <p:stCondLst>
                                            <p:cond delay="0"/>
                                          </p:stCondLst>
                                        </p:cTn>
                                        <p:tgtEl>
                                          <p:spTgt spid="70"/>
                                        </p:tgtEl>
                                        <p:attrNameLst>
                                          <p:attrName>style.visibility</p:attrName>
                                        </p:attrNameLst>
                                      </p:cBhvr>
                                      <p:to>
                                        <p:strVal val="visible"/>
                                      </p:to>
                                    </p:set>
                                  </p:childTnLst>
                                </p:cTn>
                              </p:par>
                              <p:par>
                                <p:cTn id="42" presetID="1" presetClass="entr" presetSubtype="0" fill="hold" nodeType="withEffect">
                                  <p:stCondLst>
                                    <p:cond delay="200"/>
                                  </p:stCondLst>
                                  <p:childTnLst>
                                    <p:set>
                                      <p:cBhvr>
                                        <p:cTn id="43" dur="1" fill="hold">
                                          <p:stCondLst>
                                            <p:cond delay="0"/>
                                          </p:stCondLst>
                                        </p:cTn>
                                        <p:tgtEl>
                                          <p:spTgt spid="71"/>
                                        </p:tgtEl>
                                        <p:attrNameLst>
                                          <p:attrName>style.visibility</p:attrName>
                                        </p:attrNameLst>
                                      </p:cBhvr>
                                      <p:to>
                                        <p:strVal val="visible"/>
                                      </p:to>
                                    </p:set>
                                  </p:childTnLst>
                                </p:cTn>
                              </p:par>
                              <p:par>
                                <p:cTn id="44" presetID="1" presetClass="entr" presetSubtype="0" fill="hold" nodeType="withEffect">
                                  <p:stCondLst>
                                    <p:cond delay="200"/>
                                  </p:stCondLst>
                                  <p:childTnLst>
                                    <p:set>
                                      <p:cBhvr>
                                        <p:cTn id="45" dur="1" fill="hold">
                                          <p:stCondLst>
                                            <p:cond delay="0"/>
                                          </p:stCondLst>
                                        </p:cTn>
                                        <p:tgtEl>
                                          <p:spTgt spid="72"/>
                                        </p:tgtEl>
                                        <p:attrNameLst>
                                          <p:attrName>style.visibility</p:attrName>
                                        </p:attrNameLst>
                                      </p:cBhvr>
                                      <p:to>
                                        <p:strVal val="visible"/>
                                      </p:to>
                                    </p:set>
                                  </p:childTnLst>
                                </p:cTn>
                              </p:par>
                            </p:childTnLst>
                          </p:cTn>
                        </p:par>
                        <p:par>
                          <p:cTn id="46" fill="hold">
                            <p:stCondLst>
                              <p:cond delay="1200"/>
                            </p:stCondLst>
                            <p:childTnLst>
                              <p:par>
                                <p:cTn id="47" presetID="1" presetClass="entr" presetSubtype="0" fill="hold" nodeType="afterEffect">
                                  <p:stCondLst>
                                    <p:cond delay="20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20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nodeType="withEffect">
                                  <p:stCondLst>
                                    <p:cond delay="200"/>
                                  </p:stCondLst>
                                  <p:childTnLst>
                                    <p:set>
                                      <p:cBhvr>
                                        <p:cTn id="52" dur="1" fill="hold">
                                          <p:stCondLst>
                                            <p:cond delay="0"/>
                                          </p:stCondLst>
                                        </p:cTn>
                                        <p:tgtEl>
                                          <p:spTgt spid="75"/>
                                        </p:tgtEl>
                                        <p:attrNameLst>
                                          <p:attrName>style.visibility</p:attrName>
                                        </p:attrNameLst>
                                      </p:cBhvr>
                                      <p:to>
                                        <p:strVal val="visible"/>
                                      </p:to>
                                    </p:set>
                                  </p:childTnLst>
                                </p:cTn>
                              </p:par>
                            </p:childTnLst>
                          </p:cTn>
                        </p:par>
                        <p:par>
                          <p:cTn id="53" fill="hold">
                            <p:stCondLst>
                              <p:cond delay="1400"/>
                            </p:stCondLst>
                            <p:childTnLst>
                              <p:par>
                                <p:cTn id="54" presetID="1" presetClass="entr" presetSubtype="0" fill="hold" nodeType="afterEffect">
                                  <p:stCondLst>
                                    <p:cond delay="200"/>
                                  </p:stCondLst>
                                  <p:childTnLst>
                                    <p:set>
                                      <p:cBhvr>
                                        <p:cTn id="55" dur="1" fill="hold">
                                          <p:stCondLst>
                                            <p:cond delay="0"/>
                                          </p:stCondLst>
                                        </p:cTn>
                                        <p:tgtEl>
                                          <p:spTgt spid="76"/>
                                        </p:tgtEl>
                                        <p:attrNameLst>
                                          <p:attrName>style.visibility</p:attrName>
                                        </p:attrNameLst>
                                      </p:cBhvr>
                                      <p:to>
                                        <p:strVal val="visible"/>
                                      </p:to>
                                    </p:set>
                                  </p:childTnLst>
                                </p:cTn>
                              </p:par>
                              <p:par>
                                <p:cTn id="56" presetID="1" presetClass="entr" presetSubtype="0" fill="hold" nodeType="withEffect">
                                  <p:stCondLst>
                                    <p:cond delay="200"/>
                                  </p:stCondLst>
                                  <p:childTnLst>
                                    <p:set>
                                      <p:cBhvr>
                                        <p:cTn id="57" dur="1" fill="hold">
                                          <p:stCondLst>
                                            <p:cond delay="0"/>
                                          </p:stCondLst>
                                        </p:cTn>
                                        <p:tgtEl>
                                          <p:spTgt spid="77"/>
                                        </p:tgtEl>
                                        <p:attrNameLst>
                                          <p:attrName>style.visibility</p:attrName>
                                        </p:attrNameLst>
                                      </p:cBhvr>
                                      <p:to>
                                        <p:strVal val="visible"/>
                                      </p:to>
                                    </p:set>
                                  </p:childTnLst>
                                </p:cTn>
                              </p:par>
                              <p:par>
                                <p:cTn id="58" presetID="1" presetClass="entr" presetSubtype="0" fill="hold" nodeType="withEffect">
                                  <p:stCondLst>
                                    <p:cond delay="200"/>
                                  </p:stCondLst>
                                  <p:childTnLst>
                                    <p:set>
                                      <p:cBhvr>
                                        <p:cTn id="59" dur="1" fill="hold">
                                          <p:stCondLst>
                                            <p:cond delay="0"/>
                                          </p:stCondLst>
                                        </p:cTn>
                                        <p:tgtEl>
                                          <p:spTgt spid="78"/>
                                        </p:tgtEl>
                                        <p:attrNameLst>
                                          <p:attrName>style.visibility</p:attrName>
                                        </p:attrNameLst>
                                      </p:cBhvr>
                                      <p:to>
                                        <p:strVal val="visible"/>
                                      </p:to>
                                    </p:set>
                                  </p:childTnLst>
                                </p:cTn>
                              </p:par>
                            </p:childTnLst>
                          </p:cTn>
                        </p:par>
                        <p:par>
                          <p:cTn id="60" fill="hold">
                            <p:stCondLst>
                              <p:cond delay="1600"/>
                            </p:stCondLst>
                            <p:childTnLst>
                              <p:par>
                                <p:cTn id="61" presetID="1" presetClass="entr" presetSubtype="0" fill="hold" nodeType="afterEffect">
                                  <p:stCondLst>
                                    <p:cond delay="20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nodeType="withEffect">
                                  <p:stCondLst>
                                    <p:cond delay="200"/>
                                  </p:stCondLst>
                                  <p:childTnLst>
                                    <p:set>
                                      <p:cBhvr>
                                        <p:cTn id="64" dur="1" fill="hold">
                                          <p:stCondLst>
                                            <p:cond delay="0"/>
                                          </p:stCondLst>
                                        </p:cTn>
                                        <p:tgtEl>
                                          <p:spTgt spid="80"/>
                                        </p:tgtEl>
                                        <p:attrNameLst>
                                          <p:attrName>style.visibility</p:attrName>
                                        </p:attrNameLst>
                                      </p:cBhvr>
                                      <p:to>
                                        <p:strVal val="visible"/>
                                      </p:to>
                                    </p:set>
                                  </p:childTnLst>
                                </p:cTn>
                              </p:par>
                              <p:par>
                                <p:cTn id="65" presetID="1" presetClass="entr" presetSubtype="0" fill="hold" nodeType="withEffect">
                                  <p:stCondLst>
                                    <p:cond delay="200"/>
                                  </p:stCondLst>
                                  <p:childTnLst>
                                    <p:set>
                                      <p:cBhvr>
                                        <p:cTn id="66" dur="1" fill="hold">
                                          <p:stCondLst>
                                            <p:cond delay="0"/>
                                          </p:stCondLst>
                                        </p:cTn>
                                        <p:tgtEl>
                                          <p:spTgt spid="81"/>
                                        </p:tgtEl>
                                        <p:attrNameLst>
                                          <p:attrName>style.visibility</p:attrName>
                                        </p:attrNameLst>
                                      </p:cBhvr>
                                      <p:to>
                                        <p:strVal val="visible"/>
                                      </p:to>
                                    </p:set>
                                  </p:childTnLst>
                                </p:cTn>
                              </p:par>
                            </p:childTnLst>
                          </p:cTn>
                        </p:par>
                        <p:par>
                          <p:cTn id="67" fill="hold">
                            <p:stCondLst>
                              <p:cond delay="1800"/>
                            </p:stCondLst>
                            <p:childTnLst>
                              <p:par>
                                <p:cTn id="68" presetID="1" presetClass="entr" presetSubtype="0" fill="hold" nodeType="afterEffect">
                                  <p:stCondLst>
                                    <p:cond delay="200"/>
                                  </p:stCondLst>
                                  <p:childTnLst>
                                    <p:set>
                                      <p:cBhvr>
                                        <p:cTn id="69" dur="1" fill="hold">
                                          <p:stCondLst>
                                            <p:cond delay="0"/>
                                          </p:stCondLst>
                                        </p:cTn>
                                        <p:tgtEl>
                                          <p:spTgt spid="82"/>
                                        </p:tgtEl>
                                        <p:attrNameLst>
                                          <p:attrName>style.visibility</p:attrName>
                                        </p:attrNameLst>
                                      </p:cBhvr>
                                      <p:to>
                                        <p:strVal val="visible"/>
                                      </p:to>
                                    </p:set>
                                  </p:childTnLst>
                                </p:cTn>
                              </p:par>
                              <p:par>
                                <p:cTn id="70" presetID="1" presetClass="entr" presetSubtype="0" fill="hold" nodeType="withEffect">
                                  <p:stCondLst>
                                    <p:cond delay="200"/>
                                  </p:stCondLst>
                                  <p:childTnLst>
                                    <p:set>
                                      <p:cBhvr>
                                        <p:cTn id="71" dur="1" fill="hold">
                                          <p:stCondLst>
                                            <p:cond delay="0"/>
                                          </p:stCondLst>
                                        </p:cTn>
                                        <p:tgtEl>
                                          <p:spTgt spid="83"/>
                                        </p:tgtEl>
                                        <p:attrNameLst>
                                          <p:attrName>style.visibility</p:attrName>
                                        </p:attrNameLst>
                                      </p:cBhvr>
                                      <p:to>
                                        <p:strVal val="visible"/>
                                      </p:to>
                                    </p:set>
                                  </p:childTnLst>
                                </p:cTn>
                              </p:par>
                              <p:par>
                                <p:cTn id="72" presetID="1" presetClass="entr" presetSubtype="0" fill="hold" nodeType="withEffect">
                                  <p:stCondLst>
                                    <p:cond delay="200"/>
                                  </p:stCondLst>
                                  <p:childTnLst>
                                    <p:set>
                                      <p:cBhvr>
                                        <p:cTn id="73" dur="1" fill="hold">
                                          <p:stCondLst>
                                            <p:cond delay="0"/>
                                          </p:stCondLst>
                                        </p:cTn>
                                        <p:tgtEl>
                                          <p:spTgt spid="84"/>
                                        </p:tgtEl>
                                        <p:attrNameLst>
                                          <p:attrName>style.visibility</p:attrName>
                                        </p:attrNameLst>
                                      </p:cBhvr>
                                      <p:to>
                                        <p:strVal val="visible"/>
                                      </p:to>
                                    </p:set>
                                  </p:childTnLst>
                                </p:cTn>
                              </p:par>
                            </p:childTnLst>
                          </p:cTn>
                        </p:par>
                        <p:par>
                          <p:cTn id="74" fill="hold">
                            <p:stCondLst>
                              <p:cond delay="2000"/>
                            </p:stCondLst>
                            <p:childTnLst>
                              <p:par>
                                <p:cTn id="75" presetID="1" presetClass="entr" presetSubtype="0" fill="hold" nodeType="afterEffect">
                                  <p:stCondLst>
                                    <p:cond delay="200"/>
                                  </p:stCondLst>
                                  <p:childTnLst>
                                    <p:set>
                                      <p:cBhvr>
                                        <p:cTn id="76" dur="1" fill="hold">
                                          <p:stCondLst>
                                            <p:cond delay="0"/>
                                          </p:stCondLst>
                                        </p:cTn>
                                        <p:tgtEl>
                                          <p:spTgt spid="85"/>
                                        </p:tgtEl>
                                        <p:attrNameLst>
                                          <p:attrName>style.visibility</p:attrName>
                                        </p:attrNameLst>
                                      </p:cBhvr>
                                      <p:to>
                                        <p:strVal val="visible"/>
                                      </p:to>
                                    </p:set>
                                  </p:childTnLst>
                                </p:cTn>
                              </p:par>
                              <p:par>
                                <p:cTn id="77" presetID="1" presetClass="entr" presetSubtype="0" fill="hold" nodeType="withEffect">
                                  <p:stCondLst>
                                    <p:cond delay="200"/>
                                  </p:stCondLst>
                                  <p:childTnLst>
                                    <p:set>
                                      <p:cBhvr>
                                        <p:cTn id="78" dur="1" fill="hold">
                                          <p:stCondLst>
                                            <p:cond delay="0"/>
                                          </p:stCondLst>
                                        </p:cTn>
                                        <p:tgtEl>
                                          <p:spTgt spid="86"/>
                                        </p:tgtEl>
                                        <p:attrNameLst>
                                          <p:attrName>style.visibility</p:attrName>
                                        </p:attrNameLst>
                                      </p:cBhvr>
                                      <p:to>
                                        <p:strVal val="visible"/>
                                      </p:to>
                                    </p:set>
                                  </p:childTnLst>
                                </p:cTn>
                              </p:par>
                              <p:par>
                                <p:cTn id="79" presetID="1" presetClass="entr" presetSubtype="0" fill="hold" nodeType="withEffect">
                                  <p:stCondLst>
                                    <p:cond delay="200"/>
                                  </p:stCondLst>
                                  <p:childTnLst>
                                    <p:set>
                                      <p:cBhvr>
                                        <p:cTn id="80" dur="1" fill="hold">
                                          <p:stCondLst>
                                            <p:cond delay="0"/>
                                          </p:stCondLst>
                                        </p:cTn>
                                        <p:tgtEl>
                                          <p:spTgt spid="87"/>
                                        </p:tgtEl>
                                        <p:attrNameLst>
                                          <p:attrName>style.visibility</p:attrName>
                                        </p:attrNameLst>
                                      </p:cBhvr>
                                      <p:to>
                                        <p:strVal val="visible"/>
                                      </p:to>
                                    </p:set>
                                  </p:childTnLst>
                                </p:cTn>
                              </p:par>
                            </p:childTnLst>
                          </p:cTn>
                        </p:par>
                        <p:par>
                          <p:cTn id="81" fill="hold">
                            <p:stCondLst>
                              <p:cond delay="2200"/>
                            </p:stCondLst>
                            <p:childTnLst>
                              <p:par>
                                <p:cTn id="82" presetID="1" presetClass="entr" presetSubtype="0" fill="hold" nodeType="afterEffect">
                                  <p:stCondLst>
                                    <p:cond delay="200"/>
                                  </p:stCondLst>
                                  <p:childTnLst>
                                    <p:set>
                                      <p:cBhvr>
                                        <p:cTn id="83" dur="1" fill="hold">
                                          <p:stCondLst>
                                            <p:cond delay="0"/>
                                          </p:stCondLst>
                                        </p:cTn>
                                        <p:tgtEl>
                                          <p:spTgt spid="88"/>
                                        </p:tgtEl>
                                        <p:attrNameLst>
                                          <p:attrName>style.visibility</p:attrName>
                                        </p:attrNameLst>
                                      </p:cBhvr>
                                      <p:to>
                                        <p:strVal val="visible"/>
                                      </p:to>
                                    </p:set>
                                  </p:childTnLst>
                                </p:cTn>
                              </p:par>
                              <p:par>
                                <p:cTn id="84" presetID="1" presetClass="entr" presetSubtype="0" fill="hold" nodeType="withEffect">
                                  <p:stCondLst>
                                    <p:cond delay="200"/>
                                  </p:stCondLst>
                                  <p:childTnLst>
                                    <p:set>
                                      <p:cBhvr>
                                        <p:cTn id="85" dur="1" fill="hold">
                                          <p:stCondLst>
                                            <p:cond delay="0"/>
                                          </p:stCondLst>
                                        </p:cTn>
                                        <p:tgtEl>
                                          <p:spTgt spid="89"/>
                                        </p:tgtEl>
                                        <p:attrNameLst>
                                          <p:attrName>style.visibility</p:attrName>
                                        </p:attrNameLst>
                                      </p:cBhvr>
                                      <p:to>
                                        <p:strVal val="visible"/>
                                      </p:to>
                                    </p:set>
                                  </p:childTnLst>
                                </p:cTn>
                              </p:par>
                              <p:par>
                                <p:cTn id="86" presetID="1" presetClass="entr" presetSubtype="0" fill="hold" nodeType="withEffect">
                                  <p:stCondLst>
                                    <p:cond delay="200"/>
                                  </p:stCondLst>
                                  <p:childTnLst>
                                    <p:set>
                                      <p:cBhvr>
                                        <p:cTn id="87" dur="1" fill="hold">
                                          <p:stCondLst>
                                            <p:cond delay="0"/>
                                          </p:stCondLst>
                                        </p:cTn>
                                        <p:tgtEl>
                                          <p:spTgt spid="90"/>
                                        </p:tgtEl>
                                        <p:attrNameLst>
                                          <p:attrName>style.visibility</p:attrName>
                                        </p:attrNameLst>
                                      </p:cBhvr>
                                      <p:to>
                                        <p:strVal val="visible"/>
                                      </p:to>
                                    </p:set>
                                  </p:childTnLst>
                                </p:cTn>
                              </p:par>
                            </p:childTnLst>
                          </p:cTn>
                        </p:par>
                        <p:par>
                          <p:cTn id="88" fill="hold">
                            <p:stCondLst>
                              <p:cond delay="2400"/>
                            </p:stCondLst>
                            <p:childTnLst>
                              <p:par>
                                <p:cTn id="89" presetID="1" presetClass="entr" presetSubtype="0" fill="hold" nodeType="afterEffect">
                                  <p:stCondLst>
                                    <p:cond delay="200"/>
                                  </p:stCondLst>
                                  <p:childTnLst>
                                    <p:set>
                                      <p:cBhvr>
                                        <p:cTn id="90" dur="1" fill="hold">
                                          <p:stCondLst>
                                            <p:cond delay="0"/>
                                          </p:stCondLst>
                                        </p:cTn>
                                        <p:tgtEl>
                                          <p:spTgt spid="91"/>
                                        </p:tgtEl>
                                        <p:attrNameLst>
                                          <p:attrName>style.visibility</p:attrName>
                                        </p:attrNameLst>
                                      </p:cBhvr>
                                      <p:to>
                                        <p:strVal val="visible"/>
                                      </p:to>
                                    </p:set>
                                  </p:childTnLst>
                                </p:cTn>
                              </p:par>
                              <p:par>
                                <p:cTn id="91" presetID="1" presetClass="entr" presetSubtype="0" fill="hold" nodeType="withEffect">
                                  <p:stCondLst>
                                    <p:cond delay="200"/>
                                  </p:stCondLst>
                                  <p:childTnLst>
                                    <p:set>
                                      <p:cBhvr>
                                        <p:cTn id="92" dur="1" fill="hold">
                                          <p:stCondLst>
                                            <p:cond delay="0"/>
                                          </p:stCondLst>
                                        </p:cTn>
                                        <p:tgtEl>
                                          <p:spTgt spid="92"/>
                                        </p:tgtEl>
                                        <p:attrNameLst>
                                          <p:attrName>style.visibility</p:attrName>
                                        </p:attrNameLst>
                                      </p:cBhvr>
                                      <p:to>
                                        <p:strVal val="visible"/>
                                      </p:to>
                                    </p:set>
                                  </p:childTnLst>
                                </p:cTn>
                              </p:par>
                              <p:par>
                                <p:cTn id="93" presetID="1" presetClass="entr" presetSubtype="0" fill="hold" nodeType="withEffect">
                                  <p:stCondLst>
                                    <p:cond delay="200"/>
                                  </p:stCondLst>
                                  <p:childTnLst>
                                    <p:set>
                                      <p:cBhvr>
                                        <p:cTn id="94" dur="1" fill="hold">
                                          <p:stCondLst>
                                            <p:cond delay="0"/>
                                          </p:stCondLst>
                                        </p:cTn>
                                        <p:tgtEl>
                                          <p:spTgt spid="93"/>
                                        </p:tgtEl>
                                        <p:attrNameLst>
                                          <p:attrName>style.visibility</p:attrName>
                                        </p:attrNameLst>
                                      </p:cBhvr>
                                      <p:to>
                                        <p:strVal val="visible"/>
                                      </p:to>
                                    </p:set>
                                  </p:childTnLst>
                                </p:cTn>
                              </p:par>
                            </p:childTnLst>
                          </p:cTn>
                        </p:par>
                        <p:par>
                          <p:cTn id="95" fill="hold">
                            <p:stCondLst>
                              <p:cond delay="2600"/>
                            </p:stCondLst>
                            <p:childTnLst>
                              <p:par>
                                <p:cTn id="96" presetID="1" presetClass="entr" presetSubtype="0" fill="hold" nodeType="afterEffect">
                                  <p:stCondLst>
                                    <p:cond delay="200"/>
                                  </p:stCondLst>
                                  <p:childTnLst>
                                    <p:set>
                                      <p:cBhvr>
                                        <p:cTn id="97" dur="1" fill="hold">
                                          <p:stCondLst>
                                            <p:cond delay="0"/>
                                          </p:stCondLst>
                                        </p:cTn>
                                        <p:tgtEl>
                                          <p:spTgt spid="94"/>
                                        </p:tgtEl>
                                        <p:attrNameLst>
                                          <p:attrName>style.visibility</p:attrName>
                                        </p:attrNameLst>
                                      </p:cBhvr>
                                      <p:to>
                                        <p:strVal val="visible"/>
                                      </p:to>
                                    </p:set>
                                  </p:childTnLst>
                                </p:cTn>
                              </p:par>
                              <p:par>
                                <p:cTn id="98" presetID="1" presetClass="entr" presetSubtype="0" fill="hold" nodeType="withEffect">
                                  <p:stCondLst>
                                    <p:cond delay="200"/>
                                  </p:stCondLst>
                                  <p:childTnLst>
                                    <p:set>
                                      <p:cBhvr>
                                        <p:cTn id="99" dur="1" fill="hold">
                                          <p:stCondLst>
                                            <p:cond delay="0"/>
                                          </p:stCondLst>
                                        </p:cTn>
                                        <p:tgtEl>
                                          <p:spTgt spid="95"/>
                                        </p:tgtEl>
                                        <p:attrNameLst>
                                          <p:attrName>style.visibility</p:attrName>
                                        </p:attrNameLst>
                                      </p:cBhvr>
                                      <p:to>
                                        <p:strVal val="visible"/>
                                      </p:to>
                                    </p:set>
                                  </p:childTnLst>
                                </p:cTn>
                              </p:par>
                              <p:par>
                                <p:cTn id="100" presetID="1" presetClass="entr" presetSubtype="0" fill="hold" nodeType="withEffect">
                                  <p:stCondLst>
                                    <p:cond delay="200"/>
                                  </p:stCondLst>
                                  <p:childTnLst>
                                    <p:set>
                                      <p:cBhvr>
                                        <p:cTn id="101" dur="1" fill="hold">
                                          <p:stCondLst>
                                            <p:cond delay="0"/>
                                          </p:stCondLst>
                                        </p:cTn>
                                        <p:tgtEl>
                                          <p:spTgt spid="96"/>
                                        </p:tgtEl>
                                        <p:attrNameLst>
                                          <p:attrName>style.visibility</p:attrName>
                                        </p:attrNameLst>
                                      </p:cBhvr>
                                      <p:to>
                                        <p:strVal val="visible"/>
                                      </p:to>
                                    </p:set>
                                  </p:childTnLst>
                                </p:cTn>
                              </p:par>
                            </p:childTnLst>
                          </p:cTn>
                        </p:par>
                        <p:par>
                          <p:cTn id="102" fill="hold">
                            <p:stCondLst>
                              <p:cond delay="2800"/>
                            </p:stCondLst>
                            <p:childTnLst>
                              <p:par>
                                <p:cTn id="103" presetID="1" presetClass="entr" presetSubtype="0" fill="hold" nodeType="afterEffect">
                                  <p:stCondLst>
                                    <p:cond delay="200"/>
                                  </p:stCondLst>
                                  <p:childTnLst>
                                    <p:set>
                                      <p:cBhvr>
                                        <p:cTn id="104" dur="1" fill="hold">
                                          <p:stCondLst>
                                            <p:cond delay="0"/>
                                          </p:stCondLst>
                                        </p:cTn>
                                        <p:tgtEl>
                                          <p:spTgt spid="97"/>
                                        </p:tgtEl>
                                        <p:attrNameLst>
                                          <p:attrName>style.visibility</p:attrName>
                                        </p:attrNameLst>
                                      </p:cBhvr>
                                      <p:to>
                                        <p:strVal val="visible"/>
                                      </p:to>
                                    </p:set>
                                  </p:childTnLst>
                                </p:cTn>
                              </p:par>
                              <p:par>
                                <p:cTn id="105" presetID="1" presetClass="entr" presetSubtype="0" fill="hold" nodeType="withEffect">
                                  <p:stCondLst>
                                    <p:cond delay="200"/>
                                  </p:stCondLst>
                                  <p:childTnLst>
                                    <p:set>
                                      <p:cBhvr>
                                        <p:cTn id="106" dur="1" fill="hold">
                                          <p:stCondLst>
                                            <p:cond delay="0"/>
                                          </p:stCondLst>
                                        </p:cTn>
                                        <p:tgtEl>
                                          <p:spTgt spid="98"/>
                                        </p:tgtEl>
                                        <p:attrNameLst>
                                          <p:attrName>style.visibility</p:attrName>
                                        </p:attrNameLst>
                                      </p:cBhvr>
                                      <p:to>
                                        <p:strVal val="visible"/>
                                      </p:to>
                                    </p:set>
                                  </p:childTnLst>
                                </p:cTn>
                              </p:par>
                              <p:par>
                                <p:cTn id="107" presetID="1" presetClass="entr" presetSubtype="0" fill="hold" nodeType="withEffect">
                                  <p:stCondLst>
                                    <p:cond delay="200"/>
                                  </p:stCondLst>
                                  <p:childTnLst>
                                    <p:set>
                                      <p:cBhvr>
                                        <p:cTn id="108" dur="1" fill="hold">
                                          <p:stCondLst>
                                            <p:cond delay="0"/>
                                          </p:stCondLst>
                                        </p:cTn>
                                        <p:tgtEl>
                                          <p:spTgt spid="99"/>
                                        </p:tgtEl>
                                        <p:attrNameLst>
                                          <p:attrName>style.visibility</p:attrName>
                                        </p:attrNameLst>
                                      </p:cBhvr>
                                      <p:to>
                                        <p:strVal val="visible"/>
                                      </p:to>
                                    </p:set>
                                  </p:childTnLst>
                                </p:cTn>
                              </p:par>
                            </p:childTnLst>
                          </p:cTn>
                        </p:par>
                        <p:par>
                          <p:cTn id="109" fill="hold">
                            <p:stCondLst>
                              <p:cond delay="3000"/>
                            </p:stCondLst>
                            <p:childTnLst>
                              <p:par>
                                <p:cTn id="110" presetID="1" presetClass="entr" presetSubtype="0" fill="hold" nodeType="afterEffect">
                                  <p:stCondLst>
                                    <p:cond delay="200"/>
                                  </p:stCondLst>
                                  <p:childTnLst>
                                    <p:set>
                                      <p:cBhvr>
                                        <p:cTn id="111" dur="1" fill="hold">
                                          <p:stCondLst>
                                            <p:cond delay="0"/>
                                          </p:stCondLst>
                                        </p:cTn>
                                        <p:tgtEl>
                                          <p:spTgt spid="100"/>
                                        </p:tgtEl>
                                        <p:attrNameLst>
                                          <p:attrName>style.visibility</p:attrName>
                                        </p:attrNameLst>
                                      </p:cBhvr>
                                      <p:to>
                                        <p:strVal val="visible"/>
                                      </p:to>
                                    </p:set>
                                  </p:childTnLst>
                                </p:cTn>
                              </p:par>
                              <p:par>
                                <p:cTn id="112" presetID="1" presetClass="entr" presetSubtype="0" fill="hold" nodeType="withEffect">
                                  <p:stCondLst>
                                    <p:cond delay="200"/>
                                  </p:stCondLst>
                                  <p:childTnLst>
                                    <p:set>
                                      <p:cBhvr>
                                        <p:cTn id="113" dur="1" fill="hold">
                                          <p:stCondLst>
                                            <p:cond delay="0"/>
                                          </p:stCondLst>
                                        </p:cTn>
                                        <p:tgtEl>
                                          <p:spTgt spid="101"/>
                                        </p:tgtEl>
                                        <p:attrNameLst>
                                          <p:attrName>style.visibility</p:attrName>
                                        </p:attrNameLst>
                                      </p:cBhvr>
                                      <p:to>
                                        <p:strVal val="visible"/>
                                      </p:to>
                                    </p:set>
                                  </p:childTnLst>
                                </p:cTn>
                              </p:par>
                              <p:par>
                                <p:cTn id="114" presetID="1" presetClass="entr" presetSubtype="0" fill="hold" nodeType="withEffect">
                                  <p:stCondLst>
                                    <p:cond delay="200"/>
                                  </p:stCondLst>
                                  <p:childTnLst>
                                    <p:set>
                                      <p:cBhvr>
                                        <p:cTn id="115" dur="1" fill="hold">
                                          <p:stCondLst>
                                            <p:cond delay="0"/>
                                          </p:stCondLst>
                                        </p:cTn>
                                        <p:tgtEl>
                                          <p:spTgt spid="102"/>
                                        </p:tgtEl>
                                        <p:attrNameLst>
                                          <p:attrName>style.visibility</p:attrName>
                                        </p:attrNameLst>
                                      </p:cBhvr>
                                      <p:to>
                                        <p:strVal val="visible"/>
                                      </p:to>
                                    </p:set>
                                  </p:childTnLst>
                                </p:cTn>
                              </p:par>
                            </p:childTnLst>
                          </p:cTn>
                        </p:par>
                        <p:par>
                          <p:cTn id="116" fill="hold">
                            <p:stCondLst>
                              <p:cond delay="3200"/>
                            </p:stCondLst>
                            <p:childTnLst>
                              <p:par>
                                <p:cTn id="117" presetID="1" presetClass="entr" presetSubtype="0" fill="hold" nodeType="afterEffect">
                                  <p:stCondLst>
                                    <p:cond delay="200"/>
                                  </p:stCondLst>
                                  <p:childTnLst>
                                    <p:set>
                                      <p:cBhvr>
                                        <p:cTn id="118" dur="1" fill="hold">
                                          <p:stCondLst>
                                            <p:cond delay="0"/>
                                          </p:stCondLst>
                                        </p:cTn>
                                        <p:tgtEl>
                                          <p:spTgt spid="103"/>
                                        </p:tgtEl>
                                        <p:attrNameLst>
                                          <p:attrName>style.visibility</p:attrName>
                                        </p:attrNameLst>
                                      </p:cBhvr>
                                      <p:to>
                                        <p:strVal val="visible"/>
                                      </p:to>
                                    </p:set>
                                  </p:childTnLst>
                                </p:cTn>
                              </p:par>
                              <p:par>
                                <p:cTn id="119" presetID="1" presetClass="entr" presetSubtype="0" fill="hold" nodeType="withEffect">
                                  <p:stCondLst>
                                    <p:cond delay="200"/>
                                  </p:stCondLst>
                                  <p:childTnLst>
                                    <p:set>
                                      <p:cBhvr>
                                        <p:cTn id="120" dur="1" fill="hold">
                                          <p:stCondLst>
                                            <p:cond delay="0"/>
                                          </p:stCondLst>
                                        </p:cTn>
                                        <p:tgtEl>
                                          <p:spTgt spid="104"/>
                                        </p:tgtEl>
                                        <p:attrNameLst>
                                          <p:attrName>style.visibility</p:attrName>
                                        </p:attrNameLst>
                                      </p:cBhvr>
                                      <p:to>
                                        <p:strVal val="visible"/>
                                      </p:to>
                                    </p:set>
                                  </p:childTnLst>
                                </p:cTn>
                              </p:par>
                              <p:par>
                                <p:cTn id="121" presetID="1" presetClass="entr" presetSubtype="0" fill="hold" nodeType="withEffect">
                                  <p:stCondLst>
                                    <p:cond delay="200"/>
                                  </p:stCondLst>
                                  <p:childTnLst>
                                    <p:set>
                                      <p:cBhvr>
                                        <p:cTn id="122" dur="1" fill="hold">
                                          <p:stCondLst>
                                            <p:cond delay="0"/>
                                          </p:stCondLst>
                                        </p:cTn>
                                        <p:tgtEl>
                                          <p:spTgt spid="105"/>
                                        </p:tgtEl>
                                        <p:attrNameLst>
                                          <p:attrName>style.visibility</p:attrName>
                                        </p:attrNameLst>
                                      </p:cBhvr>
                                      <p:to>
                                        <p:strVal val="visible"/>
                                      </p:to>
                                    </p:set>
                                  </p:childTnLst>
                                </p:cTn>
                              </p:par>
                            </p:childTnLst>
                          </p:cTn>
                        </p:par>
                        <p:par>
                          <p:cTn id="123" fill="hold">
                            <p:stCondLst>
                              <p:cond delay="3400"/>
                            </p:stCondLst>
                            <p:childTnLst>
                              <p:par>
                                <p:cTn id="124" presetID="1" presetClass="entr" presetSubtype="0" fill="hold" nodeType="afterEffect">
                                  <p:stCondLst>
                                    <p:cond delay="200"/>
                                  </p:stCondLst>
                                  <p:childTnLst>
                                    <p:set>
                                      <p:cBhvr>
                                        <p:cTn id="125" dur="1" fill="hold">
                                          <p:stCondLst>
                                            <p:cond delay="0"/>
                                          </p:stCondLst>
                                        </p:cTn>
                                        <p:tgtEl>
                                          <p:spTgt spid="106"/>
                                        </p:tgtEl>
                                        <p:attrNameLst>
                                          <p:attrName>style.visibility</p:attrName>
                                        </p:attrNameLst>
                                      </p:cBhvr>
                                      <p:to>
                                        <p:strVal val="visible"/>
                                      </p:to>
                                    </p:set>
                                  </p:childTnLst>
                                </p:cTn>
                              </p:par>
                              <p:par>
                                <p:cTn id="126" presetID="1" presetClass="entr" presetSubtype="0" fill="hold" nodeType="withEffect">
                                  <p:stCondLst>
                                    <p:cond delay="200"/>
                                  </p:stCondLst>
                                  <p:childTnLst>
                                    <p:set>
                                      <p:cBhvr>
                                        <p:cTn id="127" dur="1" fill="hold">
                                          <p:stCondLst>
                                            <p:cond delay="0"/>
                                          </p:stCondLst>
                                        </p:cTn>
                                        <p:tgtEl>
                                          <p:spTgt spid="107"/>
                                        </p:tgtEl>
                                        <p:attrNameLst>
                                          <p:attrName>style.visibility</p:attrName>
                                        </p:attrNameLst>
                                      </p:cBhvr>
                                      <p:to>
                                        <p:strVal val="visible"/>
                                      </p:to>
                                    </p:set>
                                  </p:childTnLst>
                                </p:cTn>
                              </p:par>
                              <p:par>
                                <p:cTn id="128" presetID="1" presetClass="entr" presetSubtype="0" fill="hold" nodeType="withEffect">
                                  <p:stCondLst>
                                    <p:cond delay="200"/>
                                  </p:stCondLst>
                                  <p:childTnLst>
                                    <p:set>
                                      <p:cBhvr>
                                        <p:cTn id="129" dur="1" fill="hold">
                                          <p:stCondLst>
                                            <p:cond delay="0"/>
                                          </p:stCondLst>
                                        </p:cTn>
                                        <p:tgtEl>
                                          <p:spTgt spid="108"/>
                                        </p:tgtEl>
                                        <p:attrNameLst>
                                          <p:attrName>style.visibility</p:attrName>
                                        </p:attrNameLst>
                                      </p:cBhvr>
                                      <p:to>
                                        <p:strVal val="visible"/>
                                      </p:to>
                                    </p:set>
                                  </p:childTnLst>
                                </p:cTn>
                              </p:par>
                            </p:childTnLst>
                          </p:cTn>
                        </p:par>
                        <p:par>
                          <p:cTn id="130" fill="hold">
                            <p:stCondLst>
                              <p:cond delay="3600"/>
                            </p:stCondLst>
                            <p:childTnLst>
                              <p:par>
                                <p:cTn id="131" presetID="1" presetClass="entr" presetSubtype="0" fill="hold" nodeType="afterEffect">
                                  <p:stCondLst>
                                    <p:cond delay="200"/>
                                  </p:stCondLst>
                                  <p:childTnLst>
                                    <p:set>
                                      <p:cBhvr>
                                        <p:cTn id="132" dur="1" fill="hold">
                                          <p:stCondLst>
                                            <p:cond delay="0"/>
                                          </p:stCondLst>
                                        </p:cTn>
                                        <p:tgtEl>
                                          <p:spTgt spid="109"/>
                                        </p:tgtEl>
                                        <p:attrNameLst>
                                          <p:attrName>style.visibility</p:attrName>
                                        </p:attrNameLst>
                                      </p:cBhvr>
                                      <p:to>
                                        <p:strVal val="visible"/>
                                      </p:to>
                                    </p:set>
                                  </p:childTnLst>
                                </p:cTn>
                              </p:par>
                              <p:par>
                                <p:cTn id="133" presetID="1" presetClass="entr" presetSubtype="0" fill="hold" nodeType="withEffect">
                                  <p:stCondLst>
                                    <p:cond delay="200"/>
                                  </p:stCondLst>
                                  <p:childTnLst>
                                    <p:set>
                                      <p:cBhvr>
                                        <p:cTn id="134" dur="1" fill="hold">
                                          <p:stCondLst>
                                            <p:cond delay="0"/>
                                          </p:stCondLst>
                                        </p:cTn>
                                        <p:tgtEl>
                                          <p:spTgt spid="110"/>
                                        </p:tgtEl>
                                        <p:attrNameLst>
                                          <p:attrName>style.visibility</p:attrName>
                                        </p:attrNameLst>
                                      </p:cBhvr>
                                      <p:to>
                                        <p:strVal val="visible"/>
                                      </p:to>
                                    </p:set>
                                  </p:childTnLst>
                                </p:cTn>
                              </p:par>
                              <p:par>
                                <p:cTn id="135" presetID="1" presetClass="entr" presetSubtype="0" fill="hold" nodeType="withEffect">
                                  <p:stCondLst>
                                    <p:cond delay="200"/>
                                  </p:stCondLst>
                                  <p:childTnLst>
                                    <p:set>
                                      <p:cBhvr>
                                        <p:cTn id="13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Degraded devices</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pic>
        <p:nvPicPr>
          <p:cNvPr id="5" name="Picture 4"/>
          <p:cNvPicPr>
            <a:picLocks noChangeAspect="1"/>
          </p:cNvPicPr>
          <p:nvPr/>
        </p:nvPicPr>
        <p:blipFill>
          <a:blip r:embed="rId5">
            <a:biLevel thresh="75000"/>
          </a:blip>
          <a:stretch>
            <a:fillRect/>
          </a:stretch>
        </p:blipFill>
        <p:spPr>
          <a:xfrm>
            <a:off x="12852063" y="3977181"/>
            <a:ext cx="4480560" cy="4480560"/>
          </a:xfrm>
          <a:prstGeom prst="rect">
            <a:avLst/>
          </a:prstGeom>
        </p:spPr>
      </p:pic>
      <p:pic>
        <p:nvPicPr>
          <p:cNvPr id="6" name="Picture 5"/>
          <p:cNvPicPr>
            <a:picLocks noChangeAspect="1"/>
          </p:cNvPicPr>
          <p:nvPr/>
        </p:nvPicPr>
        <p:blipFill>
          <a:blip r:embed="rId6">
            <a:biLevel thresh="75000"/>
          </a:blip>
          <a:stretch>
            <a:fillRect/>
          </a:stretch>
        </p:blipFill>
        <p:spPr>
          <a:xfrm>
            <a:off x="18579548" y="2679480"/>
            <a:ext cx="3657600" cy="3657600"/>
          </a:xfrm>
          <a:prstGeom prst="rect">
            <a:avLst/>
          </a:prstGeom>
        </p:spPr>
      </p:pic>
      <p:pic>
        <p:nvPicPr>
          <p:cNvPr id="7" name="Picture 6"/>
          <p:cNvPicPr>
            <a:picLocks noChangeAspect="1"/>
          </p:cNvPicPr>
          <p:nvPr/>
        </p:nvPicPr>
        <p:blipFill>
          <a:blip r:embed="rId7">
            <a:biLevel thresh="75000"/>
          </a:blip>
          <a:stretch>
            <a:fillRect/>
          </a:stretch>
        </p:blipFill>
        <p:spPr>
          <a:xfrm>
            <a:off x="18579548" y="6934841"/>
            <a:ext cx="3657600" cy="3657600"/>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11262748"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p:cNvCxnSpPr/>
          <p:nvPr/>
        </p:nvCxnSpPr>
        <p:spPr>
          <a:xfrm flipV="1">
            <a:off x="16630534" y="5247861"/>
            <a:ext cx="1668829" cy="1173583"/>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p:cNvCxnSpPr/>
          <p:nvPr/>
        </p:nvCxnSpPr>
        <p:spPr>
          <a:xfrm>
            <a:off x="16703697" y="6421443"/>
            <a:ext cx="1595666" cy="127068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615410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KEYNOTE: PRESENTATION…"/>
          <p:cNvSpPr txBox="1">
            <a:spLocks noGrp="1"/>
          </p:cNvSpPr>
          <p:nvPr>
            <p:ph type="title"/>
          </p:nvPr>
        </p:nvSpPr>
        <p:spPr>
          <a:xfrm>
            <a:off x="3048000" y="3355474"/>
            <a:ext cx="18288000" cy="4775201"/>
          </a:xfrm>
          <a:prstGeom prst="rect">
            <a:avLst/>
          </a:prstGeom>
        </p:spPr>
        <p:txBody>
          <a:bodyPr/>
          <a:lstStyle/>
          <a:p>
            <a:r>
              <a:rPr lang="en-US" dirty="0" smtClean="0"/>
              <a:t>FBOSS operationalization</a:t>
            </a:r>
            <a:endParaRPr dirty="0">
              <a:solidFill>
                <a:srgbClr val="5C6062"/>
              </a:solidFill>
            </a:endParaRPr>
          </a:p>
        </p:txBody>
      </p:sp>
      <p:sp>
        <p:nvSpPr>
          <p:cNvPr id="42" name="Name/Title/Company. 32pt. Title Case. Book."/>
          <p:cNvSpPr txBox="1">
            <a:spLocks noGrp="1"/>
          </p:cNvSpPr>
          <p:nvPr>
            <p:ph type="body" sz="quarter" idx="1"/>
          </p:nvPr>
        </p:nvSpPr>
        <p:spPr>
          <a:xfrm>
            <a:off x="3048000" y="8966630"/>
            <a:ext cx="18288000" cy="3311523"/>
          </a:xfrm>
          <a:prstGeom prst="rect">
            <a:avLst/>
          </a:prstGeom>
        </p:spPr>
        <p:txBody>
          <a:bodyPr>
            <a:normAutofit lnSpcReduction="10000"/>
          </a:bodyPr>
          <a:lstStyle/>
          <a:p>
            <a:r>
              <a:rPr lang="en-US" dirty="0" smtClean="0"/>
              <a:t>Nina Schiff</a:t>
            </a:r>
          </a:p>
          <a:p>
            <a:r>
              <a:rPr lang="en-US" dirty="0" smtClean="0"/>
              <a:t>Software Engineer, Facebook Network Team</a:t>
            </a:r>
          </a:p>
          <a:p>
            <a:r>
              <a:rPr lang="en-US" dirty="0" smtClean="0"/>
              <a:t>March 2018</a:t>
            </a: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FBAR</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pic>
        <p:nvPicPr>
          <p:cNvPr id="5" name="Picture 4"/>
          <p:cNvPicPr>
            <a:picLocks noChangeAspect="1"/>
          </p:cNvPicPr>
          <p:nvPr/>
        </p:nvPicPr>
        <p:blipFill>
          <a:blip r:embed="rId5">
            <a:biLevel thresh="75000"/>
          </a:blip>
          <a:stretch>
            <a:fillRect/>
          </a:stretch>
        </p:blipFill>
        <p:spPr>
          <a:xfrm>
            <a:off x="12852063" y="3977181"/>
            <a:ext cx="4480560" cy="4480560"/>
          </a:xfrm>
          <a:prstGeom prst="rect">
            <a:avLst/>
          </a:prstGeom>
        </p:spPr>
      </p:pic>
      <p:pic>
        <p:nvPicPr>
          <p:cNvPr id="6" name="Picture 5"/>
          <p:cNvPicPr>
            <a:picLocks noChangeAspect="1"/>
          </p:cNvPicPr>
          <p:nvPr/>
        </p:nvPicPr>
        <p:blipFill>
          <a:blip r:embed="rId6">
            <a:biLevel thresh="75000"/>
          </a:blip>
          <a:stretch>
            <a:fillRect/>
          </a:stretch>
        </p:blipFill>
        <p:spPr>
          <a:xfrm>
            <a:off x="18124655" y="3977181"/>
            <a:ext cx="4480560" cy="4480560"/>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11262748"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16629267" y="642144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0339076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FBAR</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pic>
        <p:nvPicPr>
          <p:cNvPr id="5" name="Picture 4"/>
          <p:cNvPicPr>
            <a:picLocks noChangeAspect="1"/>
          </p:cNvPicPr>
          <p:nvPr/>
        </p:nvPicPr>
        <p:blipFill>
          <a:blip r:embed="rId5">
            <a:biLevel thresh="75000"/>
          </a:blip>
          <a:stretch>
            <a:fillRect/>
          </a:stretch>
        </p:blipFill>
        <p:spPr>
          <a:xfrm>
            <a:off x="12852063" y="3977181"/>
            <a:ext cx="4480560" cy="4480560"/>
          </a:xfrm>
          <a:prstGeom prst="rect">
            <a:avLst/>
          </a:prstGeom>
        </p:spPr>
      </p:pic>
      <p:pic>
        <p:nvPicPr>
          <p:cNvPr id="6" name="Picture 5"/>
          <p:cNvPicPr>
            <a:picLocks noChangeAspect="1"/>
          </p:cNvPicPr>
          <p:nvPr/>
        </p:nvPicPr>
        <p:blipFill>
          <a:blip r:embed="rId6">
            <a:biLevel thresh="75000"/>
          </a:blip>
          <a:stretch>
            <a:fillRect/>
          </a:stretch>
        </p:blipFill>
        <p:spPr>
          <a:xfrm>
            <a:off x="18124655" y="3977181"/>
            <a:ext cx="4480560" cy="4480560"/>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11262748"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19585422" y="8151805"/>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3" name="Straight Arrow Connector 12"/>
          <p:cNvCxnSpPr/>
          <p:nvPr/>
        </p:nvCxnSpPr>
        <p:spPr>
          <a:xfrm flipH="1">
            <a:off x="19316386" y="8456181"/>
            <a:ext cx="48080" cy="4443154"/>
          </a:xfrm>
          <a:prstGeom prst="straightConnector1">
            <a:avLst/>
          </a:prstGeom>
          <a:ln w="152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310545" y="8456181"/>
            <a:ext cx="0" cy="4151919"/>
          </a:xfrm>
          <a:prstGeom prst="straightConnector1">
            <a:avLst/>
          </a:prstGeom>
          <a:ln w="152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duotone>
              <a:prstClr val="black"/>
              <a:srgbClr val="92D050">
                <a:tint val="45000"/>
                <a:satMod val="400000"/>
              </a:srgbClr>
            </a:duotone>
          </a:blip>
          <a:stretch>
            <a:fillRect/>
          </a:stretch>
        </p:blipFill>
        <p:spPr>
          <a:xfrm>
            <a:off x="18378876" y="5355311"/>
            <a:ext cx="3977604" cy="3441560"/>
          </a:xfrm>
          <a:prstGeom prst="rect">
            <a:avLst/>
          </a:prstGeom>
        </p:spPr>
      </p:pic>
      <p:pic>
        <p:nvPicPr>
          <p:cNvPr id="17" name="Picture 16"/>
          <p:cNvPicPr>
            <a:picLocks noChangeAspect="1"/>
          </p:cNvPicPr>
          <p:nvPr/>
        </p:nvPicPr>
        <p:blipFill>
          <a:blip r:embed="rId7"/>
          <a:stretch>
            <a:fillRect/>
          </a:stretch>
        </p:blipFill>
        <p:spPr>
          <a:xfrm>
            <a:off x="18339120" y="5355311"/>
            <a:ext cx="3977604" cy="3441560"/>
          </a:xfrm>
          <a:prstGeom prst="rect">
            <a:avLst/>
          </a:prstGeom>
        </p:spPr>
      </p:pic>
      <p:pic>
        <p:nvPicPr>
          <p:cNvPr id="18" name="Picture 17"/>
          <p:cNvPicPr>
            <a:picLocks noChangeAspect="1"/>
          </p:cNvPicPr>
          <p:nvPr/>
        </p:nvPicPr>
        <p:blipFill>
          <a:blip r:embed="rId7">
            <a:duotone>
              <a:prstClr val="black"/>
              <a:srgbClr val="92D050">
                <a:tint val="45000"/>
                <a:satMod val="400000"/>
              </a:srgbClr>
            </a:duotone>
          </a:blip>
          <a:stretch>
            <a:fillRect/>
          </a:stretch>
        </p:blipFill>
        <p:spPr>
          <a:xfrm>
            <a:off x="18418632" y="3977181"/>
            <a:ext cx="3977604" cy="3441560"/>
          </a:xfrm>
          <a:prstGeom prst="rect">
            <a:avLst/>
          </a:prstGeom>
        </p:spPr>
      </p:pic>
      <p:pic>
        <p:nvPicPr>
          <p:cNvPr id="19" name="Picture 18"/>
          <p:cNvPicPr>
            <a:picLocks noChangeAspect="1"/>
          </p:cNvPicPr>
          <p:nvPr/>
        </p:nvPicPr>
        <p:blipFill>
          <a:blip r:embed="rId7"/>
          <a:stretch>
            <a:fillRect/>
          </a:stretch>
        </p:blipFill>
        <p:spPr>
          <a:xfrm>
            <a:off x="18378876" y="3986765"/>
            <a:ext cx="3977604" cy="3441560"/>
          </a:xfrm>
          <a:prstGeom prst="rect">
            <a:avLst/>
          </a:prstGeom>
        </p:spPr>
      </p:pic>
      <p:cxnSp>
        <p:nvCxnSpPr>
          <p:cNvPr id="20" name="Straight Arrow Connector 19"/>
          <p:cNvCxnSpPr/>
          <p:nvPr/>
        </p:nvCxnSpPr>
        <p:spPr>
          <a:xfrm flipV="1">
            <a:off x="16629267" y="642144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26436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afterEffect">
                                  <p:stCondLst>
                                    <p:cond delay="0"/>
                                  </p:stCondLst>
                                  <p:childTnLst>
                                    <p:animEffect transition="out" filter="wipe(up)">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xit" presetSubtype="4" fill="hold" nodeType="afterEffect">
                                  <p:stCondLst>
                                    <p:cond delay="0"/>
                                  </p:stCondLst>
                                  <p:childTnLst>
                                    <p:animEffect transition="out" filter="wipe(down)">
                                      <p:cBhvr>
                                        <p:cTn id="10" dur="1000"/>
                                        <p:tgtEl>
                                          <p:spTgt spid="15"/>
                                        </p:tgtEl>
                                      </p:cBhvr>
                                    </p:animEffect>
                                    <p:set>
                                      <p:cBhvr>
                                        <p:cTn id="11" dur="1" fill="hold">
                                          <p:stCondLst>
                                            <p:cond delay="999"/>
                                          </p:stCondLst>
                                        </p:cTn>
                                        <p:tgtEl>
                                          <p:spTgt spid="15"/>
                                        </p:tgtEl>
                                        <p:attrNameLst>
                                          <p:attrName>style.visibility</p:attrName>
                                        </p:attrNameLst>
                                      </p:cBhvr>
                                      <p:to>
                                        <p:strVal val="hidden"/>
                                      </p:to>
                                    </p:se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20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2000"/>
                                        <p:tgtEl>
                                          <p:spTgt spid="19"/>
                                        </p:tgtEl>
                                      </p:cBhvr>
                                    </p:animEffec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FBAR</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pic>
        <p:nvPicPr>
          <p:cNvPr id="5" name="Picture 4"/>
          <p:cNvPicPr>
            <a:picLocks noChangeAspect="1"/>
          </p:cNvPicPr>
          <p:nvPr/>
        </p:nvPicPr>
        <p:blipFill>
          <a:blip r:embed="rId5">
            <a:biLevel thresh="75000"/>
          </a:blip>
          <a:stretch>
            <a:fillRect/>
          </a:stretch>
        </p:blipFill>
        <p:spPr>
          <a:xfrm>
            <a:off x="12852063" y="3977181"/>
            <a:ext cx="4480560" cy="4480560"/>
          </a:xfrm>
          <a:prstGeom prst="rect">
            <a:avLst/>
          </a:prstGeom>
        </p:spPr>
      </p:pic>
      <p:pic>
        <p:nvPicPr>
          <p:cNvPr id="6" name="Picture 5"/>
          <p:cNvPicPr>
            <a:picLocks noChangeAspect="1"/>
          </p:cNvPicPr>
          <p:nvPr/>
        </p:nvPicPr>
        <p:blipFill>
          <a:blip r:embed="rId6">
            <a:biLevel thresh="75000"/>
          </a:blip>
          <a:stretch>
            <a:fillRect/>
          </a:stretch>
        </p:blipFill>
        <p:spPr>
          <a:xfrm>
            <a:off x="18124655" y="3977181"/>
            <a:ext cx="4480560" cy="4480560"/>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11262748"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p:cNvCxnSpPr/>
          <p:nvPr/>
        </p:nvCxnSpPr>
        <p:spPr>
          <a:xfrm flipV="1">
            <a:off x="16629267" y="642144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096924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FBAR</a:t>
            </a:r>
            <a:endParaRPr lang="en-US" dirty="0"/>
          </a:p>
        </p:txBody>
      </p:sp>
      <p:pic>
        <p:nvPicPr>
          <p:cNvPr id="2" name="Picture 1"/>
          <p:cNvPicPr>
            <a:picLocks noChangeAspect="1"/>
          </p:cNvPicPr>
          <p:nvPr/>
        </p:nvPicPr>
        <p:blipFill>
          <a:blip r:embed="rId3">
            <a:biLevel thresh="75000"/>
          </a:blip>
          <a:stretch>
            <a:fillRect/>
          </a:stretch>
        </p:blipFill>
        <p:spPr>
          <a:xfrm flipH="1">
            <a:off x="1020824" y="3930295"/>
            <a:ext cx="4982295" cy="4982295"/>
          </a:xfrm>
          <a:prstGeom prst="rect">
            <a:avLst/>
          </a:prstGeom>
        </p:spPr>
      </p:pic>
      <p:pic>
        <p:nvPicPr>
          <p:cNvPr id="3" name="Picture 2"/>
          <p:cNvPicPr>
            <a:picLocks noChangeAspect="1"/>
          </p:cNvPicPr>
          <p:nvPr/>
        </p:nvPicPr>
        <p:blipFill>
          <a:blip r:embed="rId4">
            <a:biLevel thresh="75000"/>
          </a:blip>
          <a:stretch>
            <a:fillRect/>
          </a:stretch>
        </p:blipFill>
        <p:spPr>
          <a:xfrm>
            <a:off x="7407297" y="3930295"/>
            <a:ext cx="4478026" cy="4478026"/>
          </a:xfrm>
          <a:prstGeom prst="rect">
            <a:avLst/>
          </a:prstGeom>
        </p:spPr>
      </p:pic>
      <p:pic>
        <p:nvPicPr>
          <p:cNvPr id="5" name="Picture 4"/>
          <p:cNvPicPr>
            <a:picLocks noChangeAspect="1"/>
          </p:cNvPicPr>
          <p:nvPr/>
        </p:nvPicPr>
        <p:blipFill>
          <a:blip r:embed="rId5">
            <a:biLevel thresh="75000"/>
          </a:blip>
          <a:stretch>
            <a:fillRect/>
          </a:stretch>
        </p:blipFill>
        <p:spPr>
          <a:xfrm>
            <a:off x="12852063" y="3977181"/>
            <a:ext cx="4480560" cy="4480560"/>
          </a:xfrm>
          <a:prstGeom prst="rect">
            <a:avLst/>
          </a:prstGeom>
        </p:spPr>
      </p:pic>
      <p:pic>
        <p:nvPicPr>
          <p:cNvPr id="6" name="Picture 5"/>
          <p:cNvPicPr>
            <a:picLocks noChangeAspect="1"/>
          </p:cNvPicPr>
          <p:nvPr/>
        </p:nvPicPr>
        <p:blipFill>
          <a:blip r:embed="rId6">
            <a:biLevel thresh="75000"/>
          </a:blip>
          <a:stretch>
            <a:fillRect/>
          </a:stretch>
        </p:blipFill>
        <p:spPr>
          <a:xfrm>
            <a:off x="18124655" y="3977181"/>
            <a:ext cx="4480560" cy="4480560"/>
          </a:xfrm>
          <a:prstGeom prst="rect">
            <a:avLst/>
          </a:prstGeom>
        </p:spPr>
      </p:pic>
      <p:cxnSp>
        <p:nvCxnSpPr>
          <p:cNvPr id="9" name="Straight Arrow Connector 8"/>
          <p:cNvCxnSpPr/>
          <p:nvPr/>
        </p:nvCxnSpPr>
        <p:spPr>
          <a:xfrm flipV="1">
            <a:off x="6321172"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11262748" y="6421442"/>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p:cNvCxnSpPr/>
          <p:nvPr/>
        </p:nvCxnSpPr>
        <p:spPr>
          <a:xfrm flipV="1">
            <a:off x="19465207" y="8095335"/>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p:cNvCxnSpPr/>
          <p:nvPr/>
        </p:nvCxnSpPr>
        <p:spPr>
          <a:xfrm flipH="1">
            <a:off x="19271960" y="8409295"/>
            <a:ext cx="48080" cy="4443154"/>
          </a:xfrm>
          <a:prstGeom prst="straightConnector1">
            <a:avLst/>
          </a:prstGeom>
          <a:ln w="152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266119" y="8409295"/>
            <a:ext cx="0" cy="4151919"/>
          </a:xfrm>
          <a:prstGeom prst="straightConnector1">
            <a:avLst/>
          </a:prstGeom>
          <a:ln w="152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stretch>
            <a:fillRect/>
          </a:stretch>
        </p:blipFill>
        <p:spPr>
          <a:xfrm>
            <a:off x="18294694" y="5308425"/>
            <a:ext cx="3977604" cy="3441560"/>
          </a:xfrm>
          <a:prstGeom prst="rect">
            <a:avLst/>
          </a:prstGeom>
        </p:spPr>
      </p:pic>
      <p:pic>
        <p:nvPicPr>
          <p:cNvPr id="14" name="Picture 13"/>
          <p:cNvPicPr>
            <a:picLocks noChangeAspect="1"/>
          </p:cNvPicPr>
          <p:nvPr/>
        </p:nvPicPr>
        <p:blipFill>
          <a:blip r:embed="rId7">
            <a:duotone>
              <a:prstClr val="black"/>
              <a:srgbClr val="92D050">
                <a:tint val="45000"/>
                <a:satMod val="400000"/>
              </a:srgbClr>
            </a:duotone>
          </a:blip>
          <a:stretch>
            <a:fillRect/>
          </a:stretch>
        </p:blipFill>
        <p:spPr>
          <a:xfrm>
            <a:off x="18334450" y="5308425"/>
            <a:ext cx="3977604" cy="3441560"/>
          </a:xfrm>
          <a:prstGeom prst="rect">
            <a:avLst/>
          </a:prstGeom>
        </p:spPr>
      </p:pic>
      <p:pic>
        <p:nvPicPr>
          <p:cNvPr id="15" name="Picture 14"/>
          <p:cNvPicPr>
            <a:picLocks noChangeAspect="1"/>
          </p:cNvPicPr>
          <p:nvPr/>
        </p:nvPicPr>
        <p:blipFill>
          <a:blip r:embed="rId7"/>
          <a:stretch>
            <a:fillRect/>
          </a:stretch>
        </p:blipFill>
        <p:spPr>
          <a:xfrm>
            <a:off x="18334450" y="3939879"/>
            <a:ext cx="3977604" cy="3441560"/>
          </a:xfrm>
          <a:prstGeom prst="rect">
            <a:avLst/>
          </a:prstGeom>
        </p:spPr>
      </p:pic>
      <p:pic>
        <p:nvPicPr>
          <p:cNvPr id="16" name="Picture 15"/>
          <p:cNvPicPr>
            <a:picLocks noChangeAspect="1"/>
          </p:cNvPicPr>
          <p:nvPr/>
        </p:nvPicPr>
        <p:blipFill>
          <a:blip r:embed="rId7">
            <a:duotone>
              <a:prstClr val="black"/>
              <a:srgbClr val="92D050">
                <a:tint val="45000"/>
                <a:satMod val="400000"/>
              </a:srgbClr>
            </a:duotone>
          </a:blip>
          <a:stretch>
            <a:fillRect/>
          </a:stretch>
        </p:blipFill>
        <p:spPr>
          <a:xfrm>
            <a:off x="18374206" y="3930295"/>
            <a:ext cx="3977604" cy="3441560"/>
          </a:xfrm>
          <a:prstGeom prst="rect">
            <a:avLst/>
          </a:prstGeom>
        </p:spPr>
      </p:pic>
      <p:cxnSp>
        <p:nvCxnSpPr>
          <p:cNvPr id="17" name="Straight Arrow Connector 16"/>
          <p:cNvCxnSpPr/>
          <p:nvPr/>
        </p:nvCxnSpPr>
        <p:spPr>
          <a:xfrm flipV="1">
            <a:off x="16629267" y="6421441"/>
            <a:ext cx="1404178" cy="1"/>
          </a:xfrm>
          <a:prstGeom prst="straightConnector1">
            <a:avLst/>
          </a:prstGeom>
          <a:noFill/>
          <a:ln w="146050" cap="flat">
            <a:solidFill>
              <a:srgbClr val="92D05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69209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1000"/>
                                        <p:tgtEl>
                                          <p:spTgt spid="14"/>
                                        </p:tgtEl>
                                      </p:cBhvr>
                                    </p:animEffect>
                                  </p:childTnLst>
                                </p:cTn>
                              </p:par>
                            </p:childTnLst>
                          </p:cTn>
                        </p:par>
                        <p:par>
                          <p:cTn id="11" fill="hold">
                            <p:stCondLst>
                              <p:cond delay="1000"/>
                            </p:stCondLst>
                            <p:childTnLst>
                              <p:par>
                                <p:cTn id="12" presetID="22" presetClass="entr" presetSubtype="1"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1000"/>
                                        <p:tgtEl>
                                          <p:spTgt spid="10"/>
                                        </p:tgtEl>
                                      </p:cBhvr>
                                    </p:animEffect>
                                  </p:childTnLst>
                                </p:cTn>
                              </p:par>
                            </p:childTnLst>
                          </p:cTn>
                        </p:par>
                        <p:par>
                          <p:cTn id="15" fill="hold">
                            <p:stCondLst>
                              <p:cond delay="2500"/>
                            </p:stCondLst>
                            <p:childTnLst>
                              <p:par>
                                <p:cTn id="16" presetID="2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sp>
        <p:nvSpPr>
          <p:cNvPr id="5" name="Text Placeholder 4"/>
          <p:cNvSpPr>
            <a:spLocks noGrp="1"/>
          </p:cNvSpPr>
          <p:nvPr>
            <p:ph type="body" sz="quarter" idx="10"/>
          </p:nvPr>
        </p:nvSpPr>
        <p:spPr>
          <a:xfrm>
            <a:off x="1517650" y="3073400"/>
            <a:ext cx="12353993" cy="9572625"/>
          </a:xfrm>
        </p:spPr>
        <p:txBody>
          <a:bodyPr/>
          <a:lstStyle/>
          <a:p>
            <a:pPr marL="0" indent="0">
              <a:buNone/>
            </a:pPr>
            <a:r>
              <a:rPr lang="en-US" dirty="0"/>
              <a:t>Device lifecycle includes:</a:t>
            </a:r>
          </a:p>
          <a:p>
            <a:pPr hangingPunct="1"/>
            <a:r>
              <a:rPr lang="en-US" dirty="0"/>
              <a:t>Updates</a:t>
            </a:r>
          </a:p>
          <a:p>
            <a:pPr hangingPunct="1"/>
            <a:r>
              <a:rPr lang="en-US" dirty="0" err="1"/>
              <a:t>Config</a:t>
            </a:r>
            <a:r>
              <a:rPr lang="en-US" dirty="0"/>
              <a:t> changes</a:t>
            </a:r>
          </a:p>
          <a:p>
            <a:pPr hangingPunct="1"/>
            <a:r>
              <a:rPr lang="en-US" dirty="0"/>
              <a:t>Retrieving switch </a:t>
            </a:r>
            <a:r>
              <a:rPr lang="en-US" dirty="0" smtClean="0"/>
              <a:t>state</a:t>
            </a:r>
          </a:p>
          <a:p>
            <a:pPr hangingPunct="1"/>
            <a:r>
              <a:rPr lang="en-US" dirty="0" smtClean="0"/>
              <a:t>Breakages + remediation</a:t>
            </a:r>
            <a:endParaRPr lang="en-US" dirty="0"/>
          </a:p>
          <a:p>
            <a:pPr lvl="1"/>
            <a:endParaRPr lang="en-US" dirty="0" smtClean="0"/>
          </a:p>
          <a:p>
            <a:pPr lvl="1"/>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Tree>
    <p:extLst>
      <p:ext uri="{BB962C8B-B14F-4D97-AF65-F5344CB8AC3E}">
        <p14:creationId xmlns:p14="http://schemas.microsoft.com/office/powerpoint/2010/main" val="178998842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b="15746"/>
          <a:stretch/>
        </p:blipFill>
        <p:spPr>
          <a:xfrm>
            <a:off x="0" y="-1"/>
            <a:ext cx="24384000" cy="13696545"/>
          </a:xfrm>
          <a:prstGeom prst="rect">
            <a:avLst/>
          </a:prstGeom>
        </p:spPr>
      </p:pic>
      <p:sp>
        <p:nvSpPr>
          <p:cNvPr id="3" name="Title 1"/>
          <p:cNvSpPr txBox="1">
            <a:spLocks/>
          </p:cNvSpPr>
          <p:nvPr/>
        </p:nvSpPr>
        <p:spPr>
          <a:xfrm>
            <a:off x="0" y="5208104"/>
            <a:ext cx="24383999" cy="1828800"/>
          </a:xfrm>
          <a:prstGeom prst="rect">
            <a:avLst/>
          </a:prstGeom>
          <a:solidFill>
            <a:schemeClr val="tx1">
              <a:alpha val="73000"/>
            </a:schemeClr>
          </a:solidFill>
          <a:ln w="25400">
            <a:miter lim="400000"/>
          </a:ln>
          <a:extLst>
            <a:ext uri="{C572A759-6A51-4108-AA02-DFA0A04FC94B}">
              <ma14:wrappingTextBoxFlag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80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algn="ctr" hangingPunct="1"/>
            <a:r>
              <a:rPr lang="en-US" sz="9600" dirty="0" smtClean="0">
                <a:solidFill>
                  <a:schemeClr val="bg1"/>
                </a:solidFill>
              </a:rPr>
              <a:t>Running FBOSS at scale</a:t>
            </a:r>
            <a:endParaRPr lang="en-US" sz="9600" dirty="0">
              <a:solidFill>
                <a:schemeClr val="bg1"/>
              </a:solidFill>
            </a:endParaRPr>
          </a:p>
        </p:txBody>
      </p:sp>
    </p:spTree>
    <p:extLst>
      <p:ext uri="{BB962C8B-B14F-4D97-AF65-F5344CB8AC3E}">
        <p14:creationId xmlns:p14="http://schemas.microsoft.com/office/powerpoint/2010/main" val="5684749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Wedge + FBOSS</a:t>
            </a:r>
            <a:endParaRPr lang="en-US" dirty="0"/>
          </a:p>
        </p:txBody>
      </p:sp>
      <p:grpSp>
        <p:nvGrpSpPr>
          <p:cNvPr id="3" name="Group 2"/>
          <p:cNvGrpSpPr/>
          <p:nvPr/>
        </p:nvGrpSpPr>
        <p:grpSpPr>
          <a:xfrm>
            <a:off x="1192697" y="2694619"/>
            <a:ext cx="21560300" cy="9311852"/>
            <a:chOff x="192156" y="205979"/>
            <a:chExt cx="8759687" cy="4352769"/>
          </a:xfrm>
        </p:grpSpPr>
        <p:sp>
          <p:nvSpPr>
            <p:cNvPr id="10" name="Rectangle 9"/>
            <p:cNvSpPr/>
            <p:nvPr/>
          </p:nvSpPr>
          <p:spPr>
            <a:xfrm>
              <a:off x="192156" y="205979"/>
              <a:ext cx="8759687" cy="4352769"/>
            </a:xfrm>
            <a:prstGeom prst="rect">
              <a:avLst/>
            </a:prstGeom>
            <a:solidFill>
              <a:srgbClr val="5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a:solidFill>
                  <a:srgbClr val="5890FF"/>
                </a:solidFill>
                <a:latin typeface="Franklin Gothic Book" charset="0"/>
                <a:ea typeface="Franklin Gothic Book" charset="0"/>
                <a:cs typeface="Franklin Gothic Book" charset="0"/>
              </a:endParaRPr>
            </a:p>
          </p:txBody>
        </p:sp>
        <p:sp>
          <p:nvSpPr>
            <p:cNvPr id="11" name="Rectangle 10"/>
            <p:cNvSpPr/>
            <p:nvPr/>
          </p:nvSpPr>
          <p:spPr>
            <a:xfrm>
              <a:off x="457200" y="562708"/>
              <a:ext cx="4797651" cy="3790630"/>
            </a:xfrm>
            <a:prstGeom prst="rect">
              <a:avLst/>
            </a:prstGeom>
            <a:solidFill>
              <a:srgbClr val="60CE8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smtClean="0">
                  <a:latin typeface="Franklin Gothic Book" charset="0"/>
                  <a:ea typeface="Franklin Gothic Book" charset="0"/>
                  <a:cs typeface="Franklin Gothic Book" charset="0"/>
                </a:rPr>
                <a:t>OCP Micro Server</a:t>
              </a:r>
              <a:endParaRPr lang="en-US" sz="6000" b="1" dirty="0">
                <a:latin typeface="Franklin Gothic Book" charset="0"/>
                <a:ea typeface="Franklin Gothic Book" charset="0"/>
                <a:cs typeface="Franklin Gothic Book" charset="0"/>
              </a:endParaRPr>
            </a:p>
          </p:txBody>
        </p:sp>
        <p:sp>
          <p:nvSpPr>
            <p:cNvPr id="12" name="Rectangle 11"/>
            <p:cNvSpPr/>
            <p:nvPr/>
          </p:nvSpPr>
          <p:spPr>
            <a:xfrm>
              <a:off x="5579165" y="560852"/>
              <a:ext cx="2968487" cy="1839444"/>
            </a:xfrm>
            <a:prstGeom prst="rect">
              <a:avLst/>
            </a:prstGeom>
            <a:solidFill>
              <a:srgbClr val="60CE8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smtClean="0">
                  <a:latin typeface="Franklin Gothic Book" charset="0"/>
                  <a:ea typeface="Franklin Gothic Book" charset="0"/>
                  <a:cs typeface="Franklin Gothic Book" charset="0"/>
                </a:rPr>
                <a:t>ASIC</a:t>
              </a:r>
              <a:endParaRPr lang="en-US" sz="6000" b="1" dirty="0">
                <a:latin typeface="Franklin Gothic Book" charset="0"/>
                <a:ea typeface="Franklin Gothic Book" charset="0"/>
                <a:cs typeface="Franklin Gothic Book" charset="0"/>
              </a:endParaRPr>
            </a:p>
          </p:txBody>
        </p:sp>
        <p:sp>
          <p:nvSpPr>
            <p:cNvPr id="13" name="Rectangle 12"/>
            <p:cNvSpPr/>
            <p:nvPr/>
          </p:nvSpPr>
          <p:spPr>
            <a:xfrm>
              <a:off x="5579165" y="2605705"/>
              <a:ext cx="2968487" cy="1747634"/>
            </a:xfrm>
            <a:prstGeom prst="rect">
              <a:avLst/>
            </a:prstGeom>
            <a:solidFill>
              <a:srgbClr val="60CE8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smtClean="0">
                  <a:latin typeface="Franklin Gothic Book" charset="0"/>
                  <a:ea typeface="Franklin Gothic Book" charset="0"/>
                  <a:cs typeface="Franklin Gothic Book" charset="0"/>
                </a:rPr>
                <a:t>Open BMC</a:t>
              </a:r>
              <a:endParaRPr lang="en-US" sz="6000" b="1" dirty="0">
                <a:latin typeface="Franklin Gothic Book" charset="0"/>
                <a:ea typeface="Franklin Gothic Book" charset="0"/>
                <a:cs typeface="Franklin Gothic Book" charset="0"/>
              </a:endParaRPr>
            </a:p>
          </p:txBody>
        </p:sp>
      </p:grpSp>
      <p:grpSp>
        <p:nvGrpSpPr>
          <p:cNvPr id="5" name="Group 4"/>
          <p:cNvGrpSpPr/>
          <p:nvPr/>
        </p:nvGrpSpPr>
        <p:grpSpPr>
          <a:xfrm>
            <a:off x="2186610" y="3416026"/>
            <a:ext cx="13119630" cy="7755558"/>
            <a:chOff x="647114" y="488647"/>
            <a:chExt cx="5291651" cy="3731660"/>
          </a:xfrm>
        </p:grpSpPr>
        <p:sp>
          <p:nvSpPr>
            <p:cNvPr id="22" name="Rectangle 21"/>
            <p:cNvSpPr/>
            <p:nvPr/>
          </p:nvSpPr>
          <p:spPr>
            <a:xfrm>
              <a:off x="647114" y="942535"/>
              <a:ext cx="4417255" cy="3277772"/>
            </a:xfrm>
            <a:prstGeom prst="rect">
              <a:avLst/>
            </a:prstGeom>
            <a:solidFill>
              <a:srgbClr val="54C7E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5400">
                <a:solidFill>
                  <a:schemeClr val="bg1"/>
                </a:solidFill>
                <a:latin typeface="Franklin Gothic Book" charset="0"/>
                <a:ea typeface="Franklin Gothic Book" charset="0"/>
                <a:cs typeface="Franklin Gothic Book" charset="0"/>
              </a:endParaRPr>
            </a:p>
          </p:txBody>
        </p:sp>
        <p:sp>
          <p:nvSpPr>
            <p:cNvPr id="28" name="TextBox 27"/>
            <p:cNvSpPr txBox="1"/>
            <p:nvPr/>
          </p:nvSpPr>
          <p:spPr>
            <a:xfrm>
              <a:off x="3615718" y="488647"/>
              <a:ext cx="1622467" cy="444269"/>
            </a:xfrm>
            <a:prstGeom prst="rect">
              <a:avLst/>
            </a:prstGeom>
            <a:noFill/>
          </p:spPr>
          <p:txBody>
            <a:bodyPr wrap="square" rtlCol="0">
              <a:spAutoFit/>
            </a:bodyPr>
            <a:lstStyle/>
            <a:p>
              <a:r>
                <a:rPr lang="en-US" sz="5400" b="1" dirty="0" smtClean="0">
                  <a:solidFill>
                    <a:schemeClr val="bg1"/>
                  </a:solidFill>
                  <a:latin typeface="Franklin Gothic Book" charset="0"/>
                  <a:ea typeface="Franklin Gothic Book" charset="0"/>
                  <a:cs typeface="Franklin Gothic Book" charset="0"/>
                </a:rPr>
                <a:t>Micro server</a:t>
              </a:r>
              <a:endParaRPr lang="en-US" sz="5400" b="1" dirty="0">
                <a:solidFill>
                  <a:schemeClr val="bg1"/>
                </a:solidFill>
                <a:latin typeface="Franklin Gothic Book" charset="0"/>
                <a:ea typeface="Franklin Gothic Book" charset="0"/>
                <a:cs typeface="Franklin Gothic Book" charset="0"/>
              </a:endParaRPr>
            </a:p>
          </p:txBody>
        </p:sp>
        <p:sp>
          <p:nvSpPr>
            <p:cNvPr id="29" name="TextBox 28"/>
            <p:cNvSpPr txBox="1"/>
            <p:nvPr/>
          </p:nvSpPr>
          <p:spPr>
            <a:xfrm>
              <a:off x="4316298" y="3760036"/>
              <a:ext cx="1622467" cy="444269"/>
            </a:xfrm>
            <a:prstGeom prst="rect">
              <a:avLst/>
            </a:prstGeom>
            <a:noFill/>
          </p:spPr>
          <p:txBody>
            <a:bodyPr wrap="square" rtlCol="0">
              <a:spAutoFit/>
            </a:bodyPr>
            <a:lstStyle/>
            <a:p>
              <a:r>
                <a:rPr lang="en-US" sz="5400" b="1" dirty="0" smtClean="0">
                  <a:solidFill>
                    <a:schemeClr val="bg1"/>
                  </a:solidFill>
                  <a:latin typeface="Franklin Gothic Book" charset="0"/>
                  <a:ea typeface="Franklin Gothic Book" charset="0"/>
                  <a:cs typeface="Franklin Gothic Book" charset="0"/>
                </a:rPr>
                <a:t>Linux</a:t>
              </a:r>
              <a:endParaRPr lang="en-US" sz="5400" b="1" dirty="0">
                <a:solidFill>
                  <a:schemeClr val="bg1"/>
                </a:solidFill>
                <a:latin typeface="Franklin Gothic Book" charset="0"/>
                <a:ea typeface="Franklin Gothic Book" charset="0"/>
                <a:cs typeface="Franklin Gothic Book" charset="0"/>
              </a:endParaRPr>
            </a:p>
          </p:txBody>
        </p:sp>
        <p:sp>
          <p:nvSpPr>
            <p:cNvPr id="30" name="Rectangle 29"/>
            <p:cNvSpPr/>
            <p:nvPr/>
          </p:nvSpPr>
          <p:spPr>
            <a:xfrm>
              <a:off x="2747708" y="1445128"/>
              <a:ext cx="1750597" cy="1286076"/>
            </a:xfrm>
            <a:prstGeom prst="rect">
              <a:avLst/>
            </a:prstGeom>
            <a:solidFill>
              <a:srgbClr val="3B5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1"/>
                  </a:solidFill>
                  <a:latin typeface="Franklin Gothic Book" charset="0"/>
                  <a:ea typeface="Franklin Gothic Book" charset="0"/>
                  <a:cs typeface="Franklin Gothic Book" charset="0"/>
                </a:rPr>
                <a:t>FBOSS Agent</a:t>
              </a:r>
              <a:endParaRPr lang="en-US" sz="5400" dirty="0">
                <a:solidFill>
                  <a:schemeClr val="bg1"/>
                </a:solidFill>
                <a:latin typeface="Franklin Gothic Book" charset="0"/>
                <a:ea typeface="Franklin Gothic Book" charset="0"/>
                <a:cs typeface="Franklin Gothic Book" charset="0"/>
              </a:endParaRPr>
            </a:p>
          </p:txBody>
        </p:sp>
        <p:sp>
          <p:nvSpPr>
            <p:cNvPr id="31" name="Rectangle 30"/>
            <p:cNvSpPr/>
            <p:nvPr/>
          </p:nvSpPr>
          <p:spPr>
            <a:xfrm>
              <a:off x="4498305" y="1627335"/>
              <a:ext cx="1232009" cy="609432"/>
            </a:xfrm>
            <a:prstGeom prst="rect">
              <a:avLst/>
            </a:prstGeom>
            <a:solidFill>
              <a:srgbClr val="3B5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bg1"/>
                  </a:solidFill>
                  <a:latin typeface="Franklin Gothic Book" charset="0"/>
                  <a:ea typeface="Franklin Gothic Book" charset="0"/>
                  <a:cs typeface="Franklin Gothic Book" charset="0"/>
                </a:rPr>
                <a:t>OpenNSL</a:t>
              </a:r>
              <a:endParaRPr lang="en-US" sz="5400" dirty="0">
                <a:solidFill>
                  <a:schemeClr val="bg1"/>
                </a:solidFill>
                <a:latin typeface="Franklin Gothic Book" charset="0"/>
                <a:ea typeface="Franklin Gothic Book" charset="0"/>
                <a:cs typeface="Franklin Gothic Book" charset="0"/>
              </a:endParaRPr>
            </a:p>
          </p:txBody>
        </p:sp>
        <p:sp>
          <p:nvSpPr>
            <p:cNvPr id="32" name="Rectangle 31"/>
            <p:cNvSpPr/>
            <p:nvPr/>
          </p:nvSpPr>
          <p:spPr>
            <a:xfrm>
              <a:off x="836386" y="1445128"/>
              <a:ext cx="1646278" cy="1286076"/>
            </a:xfrm>
            <a:prstGeom prst="rect">
              <a:avLst/>
            </a:prstGeom>
            <a:solidFill>
              <a:srgbClr val="3B5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1"/>
                  </a:solidFill>
                  <a:latin typeface="Franklin Gothic Book" charset="0"/>
                  <a:ea typeface="Franklin Gothic Book" charset="0"/>
                  <a:cs typeface="Franklin Gothic Book" charset="0"/>
                </a:rPr>
                <a:t>BGP daemon</a:t>
              </a:r>
              <a:endParaRPr lang="en-US" sz="5400" dirty="0">
                <a:solidFill>
                  <a:schemeClr val="bg1"/>
                </a:solidFill>
                <a:latin typeface="Franklin Gothic Book" charset="0"/>
                <a:ea typeface="Franklin Gothic Book" charset="0"/>
                <a:cs typeface="Franklin Gothic Book" charset="0"/>
              </a:endParaRPr>
            </a:p>
          </p:txBody>
        </p:sp>
      </p:grpSp>
    </p:spTree>
    <p:extLst>
      <p:ext uri="{BB962C8B-B14F-4D97-AF65-F5344CB8AC3E}">
        <p14:creationId xmlns:p14="http://schemas.microsoft.com/office/powerpoint/2010/main" val="164521304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435" y="6318247"/>
            <a:ext cx="10459516" cy="3501614"/>
          </a:xfrm>
          <a:prstGeom prst="rect">
            <a:avLst/>
          </a:prstGeom>
        </p:spPr>
      </p:pic>
    </p:spTree>
    <p:extLst>
      <p:ext uri="{BB962C8B-B14F-4D97-AF65-F5344CB8AC3E}">
        <p14:creationId xmlns:p14="http://schemas.microsoft.com/office/powerpoint/2010/main" val="76182294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3"/>
          <a:stretch>
            <a:fillRect/>
          </a:stretch>
        </p:blipFill>
        <p:spPr>
          <a:xfrm>
            <a:off x="11220904" y="4616311"/>
            <a:ext cx="11532092" cy="64868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539" y="6480313"/>
            <a:ext cx="9199800" cy="3079889"/>
          </a:xfrm>
          <a:prstGeom prst="rect">
            <a:avLst/>
          </a:prstGeom>
        </p:spPr>
      </p:pic>
    </p:spTree>
    <p:extLst>
      <p:ext uri="{BB962C8B-B14F-4D97-AF65-F5344CB8AC3E}">
        <p14:creationId xmlns:p14="http://schemas.microsoft.com/office/powerpoint/2010/main" val="1634137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3"/>
          <a:stretch>
            <a:fillRect/>
          </a:stretch>
        </p:blipFill>
        <p:spPr>
          <a:xfrm>
            <a:off x="8657101" y="6128256"/>
            <a:ext cx="5019143" cy="28232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336" y="7246065"/>
            <a:ext cx="2938670" cy="983802"/>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3798" b="96162" l="28518" r="74987"/>
                    </a14:imgEffect>
                  </a14:imgLayer>
                </a14:imgProps>
              </a:ext>
              <a:ext uri="{28A0092B-C50C-407E-A947-70E740481C1C}">
                <a14:useLocalDpi xmlns:a14="http://schemas.microsoft.com/office/drawing/2010/main" val="0"/>
              </a:ext>
            </a:extLst>
          </a:blip>
          <a:stretch>
            <a:fillRect/>
          </a:stretch>
        </p:blipFill>
        <p:spPr>
          <a:xfrm>
            <a:off x="12742156" y="-318053"/>
            <a:ext cx="10196818" cy="13604529"/>
          </a:xfrm>
          <a:prstGeom prst="rect">
            <a:avLst/>
          </a:prstGeom>
        </p:spPr>
      </p:pic>
    </p:spTree>
    <p:extLst>
      <p:ext uri="{BB962C8B-B14F-4D97-AF65-F5344CB8AC3E}">
        <p14:creationId xmlns:p14="http://schemas.microsoft.com/office/powerpoint/2010/main" val="1475522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0" y="5208104"/>
            <a:ext cx="24383999" cy="1828800"/>
          </a:xfrm>
          <a:prstGeom prst="rect">
            <a:avLst/>
          </a:prstGeom>
          <a:solidFill>
            <a:schemeClr val="tx1"/>
          </a:solidFill>
          <a:ln w="25400">
            <a:miter lim="400000"/>
          </a:ln>
          <a:extLst>
            <a:ext uri="{C572A759-6A51-4108-AA02-DFA0A04FC94B}">
              <ma14:wrappingTextBoxFlag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80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algn="ctr" hangingPunct="1"/>
            <a:r>
              <a:rPr lang="en-US" sz="9600" dirty="0" smtClean="0">
                <a:solidFill>
                  <a:schemeClr val="bg1"/>
                </a:solidFill>
              </a:rPr>
              <a:t>Running a network </a:t>
            </a:r>
            <a:r>
              <a:rPr lang="en-US" sz="9600" dirty="0" smtClean="0">
                <a:solidFill>
                  <a:schemeClr val="tx1"/>
                </a:solidFill>
              </a:rPr>
              <a:t>at scale</a:t>
            </a:r>
            <a:endParaRPr lang="en-US" sz="9600" dirty="0">
              <a:solidFill>
                <a:schemeClr val="tx1"/>
              </a:solidFill>
            </a:endParaRPr>
          </a:p>
        </p:txBody>
      </p:sp>
    </p:spTree>
    <p:extLst>
      <p:ext uri="{BB962C8B-B14F-4D97-AF65-F5344CB8AC3E}">
        <p14:creationId xmlns:p14="http://schemas.microsoft.com/office/powerpoint/2010/main" val="554175290"/>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sp>
        <p:nvSpPr>
          <p:cNvPr id="5" name="Text Placeholder 4"/>
          <p:cNvSpPr>
            <a:spLocks noGrp="1"/>
          </p:cNvSpPr>
          <p:nvPr>
            <p:ph type="body" sz="quarter" idx="10"/>
          </p:nvPr>
        </p:nvSpPr>
        <p:spPr>
          <a:xfrm>
            <a:off x="1517650" y="3073400"/>
            <a:ext cx="12353993" cy="9572625"/>
          </a:xfrm>
        </p:spPr>
        <p:txBody>
          <a:bodyPr/>
          <a:lstStyle/>
          <a:p>
            <a:pPr marL="0" indent="0">
              <a:buNone/>
            </a:pPr>
            <a:r>
              <a:rPr lang="en-US" dirty="0"/>
              <a:t>Device lifecycle includes:</a:t>
            </a:r>
          </a:p>
          <a:p>
            <a:pPr hangingPunct="1"/>
            <a:r>
              <a:rPr lang="en-US" dirty="0"/>
              <a:t>Updates</a:t>
            </a:r>
          </a:p>
          <a:p>
            <a:pPr hangingPunct="1"/>
            <a:r>
              <a:rPr lang="en-US" dirty="0" err="1"/>
              <a:t>Config</a:t>
            </a:r>
            <a:r>
              <a:rPr lang="en-US" dirty="0"/>
              <a:t> changes</a:t>
            </a:r>
          </a:p>
          <a:p>
            <a:pPr hangingPunct="1"/>
            <a:r>
              <a:rPr lang="en-US" dirty="0"/>
              <a:t>Retrieving switch </a:t>
            </a:r>
            <a:r>
              <a:rPr lang="en-US" dirty="0" smtClean="0"/>
              <a:t>state</a:t>
            </a:r>
          </a:p>
          <a:p>
            <a:pPr hangingPunct="1"/>
            <a:r>
              <a:rPr lang="en-US" dirty="0" smtClean="0"/>
              <a:t>Breakages + remediation</a:t>
            </a:r>
            <a:endParaRPr lang="en-US" dirty="0"/>
          </a:p>
          <a:p>
            <a:pPr lvl="1"/>
            <a:endParaRPr lang="en-US" dirty="0" smtClean="0"/>
          </a:p>
          <a:p>
            <a:pPr lvl="1"/>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Tree>
    <p:extLst>
      <p:ext uri="{BB962C8B-B14F-4D97-AF65-F5344CB8AC3E}">
        <p14:creationId xmlns:p14="http://schemas.microsoft.com/office/powerpoint/2010/main" val="324911463"/>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Switching as a service</a:t>
            </a:r>
            <a:endParaRPr lang="en-US" dirty="0"/>
          </a:p>
        </p:txBody>
      </p:sp>
      <p:sp>
        <p:nvSpPr>
          <p:cNvPr id="12" name="Title 12"/>
          <p:cNvSpPr txBox="1">
            <a:spLocks/>
          </p:cNvSpPr>
          <p:nvPr/>
        </p:nvSpPr>
        <p:spPr>
          <a:xfrm>
            <a:off x="8167365" y="9135223"/>
            <a:ext cx="7486740"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a:solidFill>
                  <a:schemeClr val="bg1">
                    <a:lumMod val="50000"/>
                  </a:schemeClr>
                </a:solidFill>
                <a:latin typeface="Franklin Gothic Book" charset="0"/>
                <a:ea typeface="Franklin Gothic Book" charset="0"/>
                <a:cs typeface="Franklin Gothic Book" charset="0"/>
              </a:rPr>
              <a:t>Regular </a:t>
            </a:r>
            <a:r>
              <a:rPr lang="en-US" sz="4800" b="1" dirty="0" smtClean="0">
                <a:solidFill>
                  <a:schemeClr val="bg1">
                    <a:lumMod val="50000"/>
                  </a:schemeClr>
                </a:solidFill>
                <a:latin typeface="Franklin Gothic Book" charset="0"/>
                <a:ea typeface="Franklin Gothic Book" charset="0"/>
                <a:cs typeface="Franklin Gothic Book" charset="0"/>
              </a:rPr>
              <a:t>SW updates</a:t>
            </a:r>
            <a:endParaRPr lang="en-US" sz="4800" b="1" dirty="0">
              <a:solidFill>
                <a:schemeClr val="bg1">
                  <a:lumMod val="50000"/>
                </a:schemeClr>
              </a:solidFill>
              <a:latin typeface="Franklin Gothic Book" charset="0"/>
              <a:ea typeface="Franklin Gothic Book" charset="0"/>
              <a:cs typeface="Franklin Gothic Book" charset="0"/>
            </a:endParaRPr>
          </a:p>
        </p:txBody>
      </p:sp>
      <p:sp>
        <p:nvSpPr>
          <p:cNvPr id="14" name="TextBox 13"/>
          <p:cNvSpPr txBox="1"/>
          <p:nvPr/>
        </p:nvSpPr>
        <p:spPr>
          <a:xfrm>
            <a:off x="1493252" y="9055709"/>
            <a:ext cx="6100244" cy="830997"/>
          </a:xfrm>
          <a:prstGeom prst="rect">
            <a:avLst/>
          </a:prstGeom>
          <a:noFill/>
        </p:spPr>
        <p:txBody>
          <a:bodyPr wrap="square" rtlCol="0">
            <a:spAutoFit/>
          </a:bodyPr>
          <a:lstStyle/>
          <a:p>
            <a:r>
              <a:rPr lang="en-US" sz="4800" b="1" dirty="0" smtClean="0">
                <a:solidFill>
                  <a:schemeClr val="bg1">
                    <a:lumMod val="50000"/>
                  </a:schemeClr>
                </a:solidFill>
                <a:latin typeface="Franklin Gothic Book" charset="0"/>
                <a:ea typeface="Franklin Gothic Book" charset="0"/>
                <a:cs typeface="Franklin Gothic Book" charset="0"/>
              </a:rPr>
              <a:t>Continuous forwarding</a:t>
            </a:r>
            <a:endParaRPr lang="en-US" sz="4800" b="1" dirty="0">
              <a:solidFill>
                <a:schemeClr val="bg1">
                  <a:lumMod val="50000"/>
                </a:schemeClr>
              </a:solidFill>
              <a:latin typeface="Franklin Gothic Book" charset="0"/>
              <a:ea typeface="Franklin Gothic Book" charset="0"/>
              <a:cs typeface="Franklin Gothic Book" charset="0"/>
            </a:endParaRPr>
          </a:p>
        </p:txBody>
      </p:sp>
      <p:sp>
        <p:nvSpPr>
          <p:cNvPr id="17" name="Title 12"/>
          <p:cNvSpPr txBox="1">
            <a:spLocks/>
          </p:cNvSpPr>
          <p:nvPr/>
        </p:nvSpPr>
        <p:spPr>
          <a:xfrm>
            <a:off x="16227974" y="9055709"/>
            <a:ext cx="5498666"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smtClean="0">
                <a:solidFill>
                  <a:schemeClr val="bg1">
                    <a:lumMod val="50000"/>
                  </a:schemeClr>
                </a:solidFill>
                <a:latin typeface="Franklin Gothic Book" charset="0"/>
                <a:ea typeface="Franklin Gothic Book" charset="0"/>
                <a:cs typeface="Franklin Gothic Book" charset="0"/>
              </a:rPr>
              <a:t>Move fast!</a:t>
            </a:r>
            <a:endParaRPr lang="en-US" sz="4800" b="1" dirty="0">
              <a:solidFill>
                <a:schemeClr val="bg1">
                  <a:lumMod val="50000"/>
                </a:schemeClr>
              </a:solidFill>
              <a:latin typeface="Franklin Gothic Book" charset="0"/>
              <a:ea typeface="Franklin Gothic Book" charset="0"/>
              <a:cs typeface="Franklin Gothic Book" charset="0"/>
            </a:endParaRPr>
          </a:p>
        </p:txBody>
      </p:sp>
      <p:pic>
        <p:nvPicPr>
          <p:cNvPr id="21" name="Icons-72.png"/>
          <p:cNvPicPr>
            <a:picLocks noChangeAspect="1"/>
          </p:cNvPicPr>
          <p:nvPr/>
        </p:nvPicPr>
        <p:blipFill>
          <a:blip r:embed="rId3">
            <a:alphaModFix/>
            <a:duotone>
              <a:schemeClr val="bg2">
                <a:shade val="45000"/>
                <a:satMod val="135000"/>
              </a:schemeClr>
              <a:prstClr val="white"/>
            </a:duotone>
            <a:extLst/>
          </a:blip>
          <a:stretch>
            <a:fillRect/>
          </a:stretch>
        </p:blipFill>
        <p:spPr>
          <a:xfrm>
            <a:off x="9985604" y="4606002"/>
            <a:ext cx="3670639" cy="3670639"/>
          </a:xfrm>
          <a:prstGeom prst="rect">
            <a:avLst/>
          </a:prstGeom>
          <a:ln w="12700">
            <a:miter lim="400000"/>
          </a:ln>
        </p:spPr>
      </p:pic>
      <p:pic>
        <p:nvPicPr>
          <p:cNvPr id="2" name="Picture 1"/>
          <p:cNvPicPr>
            <a:picLocks noChangeAspect="1"/>
          </p:cNvPicPr>
          <p:nvPr/>
        </p:nvPicPr>
        <p:blipFill>
          <a:blip r:embed="rId4">
            <a:duotone>
              <a:schemeClr val="bg2">
                <a:shade val="45000"/>
                <a:satMod val="135000"/>
              </a:schemeClr>
              <a:prstClr val="white"/>
            </a:duotone>
          </a:blip>
          <a:stretch>
            <a:fillRect/>
          </a:stretch>
        </p:blipFill>
        <p:spPr>
          <a:xfrm>
            <a:off x="16856408" y="4320422"/>
            <a:ext cx="4241800" cy="4241800"/>
          </a:xfrm>
          <a:prstGeom prst="rect">
            <a:avLst/>
          </a:prstGeom>
        </p:spPr>
      </p:pic>
      <p:pic>
        <p:nvPicPr>
          <p:cNvPr id="6" name="Picture 5"/>
          <p:cNvPicPr>
            <a:picLocks noChangeAspect="1"/>
          </p:cNvPicPr>
          <p:nvPr/>
        </p:nvPicPr>
        <p:blipFill>
          <a:blip r:embed="rId5">
            <a:duotone>
              <a:schemeClr val="bg2">
                <a:shade val="45000"/>
                <a:satMod val="135000"/>
              </a:schemeClr>
              <a:prstClr val="white"/>
            </a:duotone>
          </a:blip>
          <a:stretch>
            <a:fillRect/>
          </a:stretch>
        </p:blipFill>
        <p:spPr>
          <a:xfrm>
            <a:off x="2462183" y="4320422"/>
            <a:ext cx="4241800" cy="4241800"/>
          </a:xfrm>
          <a:prstGeom prst="rect">
            <a:avLst/>
          </a:prstGeom>
        </p:spPr>
      </p:pic>
      <p:cxnSp>
        <p:nvCxnSpPr>
          <p:cNvPr id="8" name="Straight Arrow Connector 7"/>
          <p:cNvCxnSpPr/>
          <p:nvPr/>
        </p:nvCxnSpPr>
        <p:spPr>
          <a:xfrm>
            <a:off x="7787235"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cxnSp>
        <p:nvCxnSpPr>
          <p:cNvPr id="18" name="Straight Arrow Connector 17"/>
          <p:cNvCxnSpPr/>
          <p:nvPr/>
        </p:nvCxnSpPr>
        <p:spPr>
          <a:xfrm>
            <a:off x="14540710"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5132509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continuous forwarding?</a:t>
            </a:r>
            <a:endParaRPr lang="en-US" dirty="0"/>
          </a:p>
        </p:txBody>
      </p:sp>
      <p:graphicFrame>
        <p:nvGraphicFramePr>
          <p:cNvPr id="9" name="Chart 8"/>
          <p:cNvGraphicFramePr>
            <a:graphicFrameLocks noChangeAspect="1"/>
          </p:cNvGraphicFramePr>
          <p:nvPr>
            <p:extLst>
              <p:ext uri="{D42A27DB-BD31-4B8C-83A1-F6EECF244321}">
                <p14:modId xmlns:p14="http://schemas.microsoft.com/office/powerpoint/2010/main" val="965946923"/>
              </p:ext>
            </p:extLst>
          </p:nvPr>
        </p:nvGraphicFramePr>
        <p:xfrm>
          <a:off x="9342782" y="3377273"/>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a:spLocks noChangeAspect="1"/>
          </p:cNvSpPr>
          <p:nvPr/>
        </p:nvSpPr>
        <p:spPr>
          <a:xfrm>
            <a:off x="13892454" y="8560753"/>
            <a:ext cx="10006140" cy="1015663"/>
          </a:xfrm>
          <a:prstGeom prst="rect">
            <a:avLst/>
          </a:prstGeom>
          <a:noFill/>
        </p:spPr>
        <p:txBody>
          <a:bodyPr wrap="square" rtlCol="0">
            <a:spAutoFit/>
          </a:bodyPr>
          <a:lstStyle/>
          <a:p>
            <a:r>
              <a:rPr lang="en-US" sz="6000" dirty="0" smtClean="0">
                <a:solidFill>
                  <a:schemeClr val="bg2">
                    <a:lumMod val="50000"/>
                  </a:schemeClr>
                </a:solidFill>
                <a:latin typeface="FreightSans Pro Medium" charset="0"/>
                <a:ea typeface="FreightSans Pro Medium" charset="0"/>
                <a:cs typeface="FreightSans Pro Medium" charset="0"/>
              </a:rPr>
              <a:t>Lots*</a:t>
            </a:r>
            <a:endParaRPr lang="en-US" sz="6000" dirty="0">
              <a:solidFill>
                <a:schemeClr val="bg2">
                  <a:lumMod val="50000"/>
                </a:schemeClr>
              </a:solidFill>
              <a:latin typeface="FreightSans Pro Medium" charset="0"/>
              <a:ea typeface="FreightSans Pro Medium" charset="0"/>
              <a:cs typeface="FreightSans Pro Medium" charset="0"/>
            </a:endParaRPr>
          </a:p>
        </p:txBody>
      </p:sp>
      <p:sp>
        <p:nvSpPr>
          <p:cNvPr id="11" name="TextBox 10"/>
          <p:cNvSpPr txBox="1">
            <a:spLocks noChangeAspect="1"/>
          </p:cNvSpPr>
          <p:nvPr/>
        </p:nvSpPr>
        <p:spPr>
          <a:xfrm>
            <a:off x="16938703" y="12581316"/>
            <a:ext cx="23835765" cy="646331"/>
          </a:xfrm>
          <a:prstGeom prst="rect">
            <a:avLst/>
          </a:prstGeom>
          <a:noFill/>
        </p:spPr>
        <p:txBody>
          <a:bodyPr wrap="square" rtlCol="0">
            <a:spAutoFit/>
          </a:bodyPr>
          <a:lstStyle/>
          <a:p>
            <a:r>
              <a:rPr lang="en-US" dirty="0" smtClean="0"/>
              <a:t>* Proportions for effect, not accuracy</a:t>
            </a:r>
            <a:endParaRPr lang="en-US" dirty="0"/>
          </a:p>
        </p:txBody>
      </p:sp>
      <p:sp>
        <p:nvSpPr>
          <p:cNvPr id="18" name="TextBox 17"/>
          <p:cNvSpPr txBox="1">
            <a:spLocks noChangeAspect="1"/>
          </p:cNvSpPr>
          <p:nvPr/>
        </p:nvSpPr>
        <p:spPr>
          <a:xfrm>
            <a:off x="807396" y="5949043"/>
            <a:ext cx="10006140" cy="1938992"/>
          </a:xfrm>
          <a:prstGeom prst="rect">
            <a:avLst/>
          </a:prstGeom>
          <a:noFill/>
        </p:spPr>
        <p:txBody>
          <a:bodyPr wrap="square" rtlCol="0">
            <a:spAutoFit/>
          </a:bodyPr>
          <a:lstStyle/>
          <a:p>
            <a:r>
              <a:rPr lang="en-US" sz="6000" dirty="0" smtClean="0">
                <a:solidFill>
                  <a:schemeClr val="bg2">
                    <a:lumMod val="50000"/>
                  </a:schemeClr>
                </a:solidFill>
                <a:latin typeface="FreightSans Pro Medium" charset="0"/>
                <a:ea typeface="FreightSans Pro Medium" charset="0"/>
                <a:cs typeface="FreightSans Pro Medium" charset="0"/>
              </a:rPr>
              <a:t>Number 0f FBOSS devices that are Top of Rack</a:t>
            </a:r>
            <a:endParaRPr lang="en-US" sz="6000" dirty="0">
              <a:solidFill>
                <a:schemeClr val="bg2">
                  <a:lumMod val="50000"/>
                </a:schemeClr>
              </a:solidFill>
              <a:latin typeface="FreightSans Pro Medium" charset="0"/>
              <a:ea typeface="FreightSans Pro Medium" charset="0"/>
              <a:cs typeface="FreightSans Pro Medium" charset="0"/>
            </a:endParaRPr>
          </a:p>
        </p:txBody>
      </p:sp>
    </p:spTree>
    <p:extLst>
      <p:ext uri="{BB962C8B-B14F-4D97-AF65-F5344CB8AC3E}">
        <p14:creationId xmlns:p14="http://schemas.microsoft.com/office/powerpoint/2010/main" val="11030476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1"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Switching as a service</a:t>
            </a:r>
            <a:endParaRPr lang="en-US" dirty="0"/>
          </a:p>
        </p:txBody>
      </p:sp>
      <p:sp>
        <p:nvSpPr>
          <p:cNvPr id="35" name="Title 12"/>
          <p:cNvSpPr txBox="1">
            <a:spLocks/>
          </p:cNvSpPr>
          <p:nvPr/>
        </p:nvSpPr>
        <p:spPr>
          <a:xfrm>
            <a:off x="8167365" y="9135223"/>
            <a:ext cx="7486740"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a:solidFill>
                  <a:schemeClr val="bg1">
                    <a:lumMod val="50000"/>
                  </a:schemeClr>
                </a:solidFill>
                <a:latin typeface="Franklin Gothic Book" charset="0"/>
                <a:ea typeface="Franklin Gothic Book" charset="0"/>
                <a:cs typeface="Franklin Gothic Book" charset="0"/>
              </a:rPr>
              <a:t>Regular </a:t>
            </a:r>
            <a:r>
              <a:rPr lang="en-US" sz="4800" b="1" dirty="0" smtClean="0">
                <a:solidFill>
                  <a:schemeClr val="bg1">
                    <a:lumMod val="50000"/>
                  </a:schemeClr>
                </a:solidFill>
                <a:latin typeface="Franklin Gothic Book" charset="0"/>
                <a:ea typeface="Franklin Gothic Book" charset="0"/>
                <a:cs typeface="Franklin Gothic Book" charset="0"/>
              </a:rPr>
              <a:t>SW updates</a:t>
            </a:r>
            <a:endParaRPr lang="en-US" sz="4800" b="1" dirty="0">
              <a:solidFill>
                <a:schemeClr val="bg1">
                  <a:lumMod val="50000"/>
                </a:schemeClr>
              </a:solidFill>
              <a:latin typeface="Franklin Gothic Book" charset="0"/>
              <a:ea typeface="Franklin Gothic Book" charset="0"/>
              <a:cs typeface="Franklin Gothic Book" charset="0"/>
            </a:endParaRPr>
          </a:p>
        </p:txBody>
      </p:sp>
      <p:sp>
        <p:nvSpPr>
          <p:cNvPr id="36" name="TextBox 35"/>
          <p:cNvSpPr txBox="1"/>
          <p:nvPr/>
        </p:nvSpPr>
        <p:spPr>
          <a:xfrm>
            <a:off x="1493252" y="9055709"/>
            <a:ext cx="6100244" cy="830997"/>
          </a:xfrm>
          <a:prstGeom prst="rect">
            <a:avLst/>
          </a:prstGeom>
          <a:noFill/>
        </p:spPr>
        <p:txBody>
          <a:bodyPr wrap="square" rtlCol="0">
            <a:spAutoFit/>
          </a:bodyPr>
          <a:lstStyle/>
          <a:p>
            <a:r>
              <a:rPr lang="en-US" sz="4800" b="1" dirty="0" smtClean="0">
                <a:solidFill>
                  <a:schemeClr val="tx1">
                    <a:lumMod val="50000"/>
                  </a:schemeClr>
                </a:solidFill>
                <a:latin typeface="Franklin Gothic Book" charset="0"/>
                <a:ea typeface="Franklin Gothic Book" charset="0"/>
                <a:cs typeface="Franklin Gothic Book" charset="0"/>
              </a:rPr>
              <a:t>Continuous forwarding</a:t>
            </a:r>
            <a:endParaRPr lang="en-US" sz="4800" b="1" dirty="0">
              <a:solidFill>
                <a:schemeClr val="tx1">
                  <a:lumMod val="50000"/>
                </a:schemeClr>
              </a:solidFill>
              <a:latin typeface="Franklin Gothic Book" charset="0"/>
              <a:ea typeface="Franklin Gothic Book" charset="0"/>
              <a:cs typeface="Franklin Gothic Book" charset="0"/>
            </a:endParaRPr>
          </a:p>
        </p:txBody>
      </p:sp>
      <p:sp>
        <p:nvSpPr>
          <p:cNvPr id="37" name="Title 12"/>
          <p:cNvSpPr txBox="1">
            <a:spLocks/>
          </p:cNvSpPr>
          <p:nvPr/>
        </p:nvSpPr>
        <p:spPr>
          <a:xfrm>
            <a:off x="16227974" y="9055709"/>
            <a:ext cx="5498666"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smtClean="0">
                <a:solidFill>
                  <a:schemeClr val="bg1">
                    <a:lumMod val="50000"/>
                  </a:schemeClr>
                </a:solidFill>
                <a:latin typeface="Franklin Gothic Book" charset="0"/>
                <a:ea typeface="Franklin Gothic Book" charset="0"/>
                <a:cs typeface="Franklin Gothic Book" charset="0"/>
              </a:rPr>
              <a:t>Move fast!</a:t>
            </a:r>
            <a:endParaRPr lang="en-US" sz="4800" b="1" dirty="0">
              <a:solidFill>
                <a:schemeClr val="bg1">
                  <a:lumMod val="50000"/>
                </a:schemeClr>
              </a:solidFill>
              <a:latin typeface="Franklin Gothic Book" charset="0"/>
              <a:ea typeface="Franklin Gothic Book" charset="0"/>
              <a:cs typeface="Franklin Gothic Book" charset="0"/>
            </a:endParaRPr>
          </a:p>
        </p:txBody>
      </p:sp>
      <p:pic>
        <p:nvPicPr>
          <p:cNvPr id="38" name="Icons-72.png"/>
          <p:cNvPicPr>
            <a:picLocks noChangeAspect="1"/>
          </p:cNvPicPr>
          <p:nvPr/>
        </p:nvPicPr>
        <p:blipFill>
          <a:blip r:embed="rId3">
            <a:alphaModFix/>
            <a:duotone>
              <a:schemeClr val="bg2">
                <a:shade val="45000"/>
                <a:satMod val="135000"/>
              </a:schemeClr>
              <a:prstClr val="white"/>
            </a:duotone>
            <a:extLst/>
          </a:blip>
          <a:stretch>
            <a:fillRect/>
          </a:stretch>
        </p:blipFill>
        <p:spPr>
          <a:xfrm>
            <a:off x="9985604" y="4606002"/>
            <a:ext cx="3670639" cy="3670639"/>
          </a:xfrm>
          <a:prstGeom prst="rect">
            <a:avLst/>
          </a:prstGeom>
          <a:ln w="12700">
            <a:miter lim="400000"/>
          </a:ln>
        </p:spPr>
      </p:pic>
      <p:pic>
        <p:nvPicPr>
          <p:cNvPr id="39" name="Picture 38"/>
          <p:cNvPicPr>
            <a:picLocks noChangeAspect="1"/>
          </p:cNvPicPr>
          <p:nvPr/>
        </p:nvPicPr>
        <p:blipFill>
          <a:blip r:embed="rId4">
            <a:duotone>
              <a:schemeClr val="bg2">
                <a:shade val="45000"/>
                <a:satMod val="135000"/>
              </a:schemeClr>
              <a:prstClr val="white"/>
            </a:duotone>
          </a:blip>
          <a:stretch>
            <a:fillRect/>
          </a:stretch>
        </p:blipFill>
        <p:spPr>
          <a:xfrm>
            <a:off x="16856408" y="4320422"/>
            <a:ext cx="4241800" cy="4241800"/>
          </a:xfrm>
          <a:prstGeom prst="rect">
            <a:avLst/>
          </a:prstGeom>
        </p:spPr>
      </p:pic>
      <p:pic>
        <p:nvPicPr>
          <p:cNvPr id="40" name="Picture 39"/>
          <p:cNvPicPr>
            <a:picLocks noChangeAspect="1"/>
          </p:cNvPicPr>
          <p:nvPr/>
        </p:nvPicPr>
        <p:blipFill>
          <a:blip r:embed="rId5">
            <a:biLevel thresh="75000"/>
          </a:blip>
          <a:stretch>
            <a:fillRect/>
          </a:stretch>
        </p:blipFill>
        <p:spPr>
          <a:xfrm>
            <a:off x="2462183" y="4320422"/>
            <a:ext cx="4241800" cy="4241800"/>
          </a:xfrm>
          <a:prstGeom prst="rect">
            <a:avLst/>
          </a:prstGeom>
        </p:spPr>
      </p:pic>
      <p:cxnSp>
        <p:nvCxnSpPr>
          <p:cNvPr id="41" name="Straight Arrow Connector 40"/>
          <p:cNvCxnSpPr/>
          <p:nvPr/>
        </p:nvCxnSpPr>
        <p:spPr>
          <a:xfrm>
            <a:off x="7787235"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cxnSp>
        <p:nvCxnSpPr>
          <p:cNvPr id="42" name="Straight Arrow Connector 41"/>
          <p:cNvCxnSpPr/>
          <p:nvPr/>
        </p:nvCxnSpPr>
        <p:spPr>
          <a:xfrm>
            <a:off x="14540710"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83329233"/>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Switching as a service</a:t>
            </a:r>
            <a:endParaRPr lang="en-US" dirty="0"/>
          </a:p>
        </p:txBody>
      </p:sp>
      <p:pic>
        <p:nvPicPr>
          <p:cNvPr id="9" name="Picture 8"/>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2341791" y="4314850"/>
            <a:ext cx="3845361" cy="3845361"/>
          </a:xfrm>
          <a:prstGeom prst="rect">
            <a:avLst/>
          </a:prstGeom>
        </p:spPr>
      </p:pic>
      <p:sp>
        <p:nvSpPr>
          <p:cNvPr id="11" name="TextBox 10"/>
          <p:cNvSpPr txBox="1"/>
          <p:nvPr/>
        </p:nvSpPr>
        <p:spPr>
          <a:xfrm>
            <a:off x="1493252" y="9055709"/>
            <a:ext cx="6100244" cy="830997"/>
          </a:xfrm>
          <a:prstGeom prst="rect">
            <a:avLst/>
          </a:prstGeom>
          <a:noFill/>
        </p:spPr>
        <p:txBody>
          <a:bodyPr wrap="square" rtlCol="0">
            <a:spAutoFit/>
          </a:bodyPr>
          <a:lstStyle/>
          <a:p>
            <a:r>
              <a:rPr lang="en-US" sz="4800" b="1" dirty="0" smtClean="0">
                <a:solidFill>
                  <a:schemeClr val="bg2">
                    <a:lumMod val="50000"/>
                  </a:schemeClr>
                </a:solidFill>
                <a:latin typeface="Franklin Gothic Book" charset="0"/>
                <a:ea typeface="Franklin Gothic Book" charset="0"/>
                <a:cs typeface="Franklin Gothic Book" charset="0"/>
              </a:rPr>
              <a:t>Continuous forwarding</a:t>
            </a:r>
            <a:endParaRPr lang="en-US" sz="4800" b="1" dirty="0">
              <a:solidFill>
                <a:schemeClr val="bg2">
                  <a:lumMod val="50000"/>
                </a:schemeClr>
              </a:solidFill>
              <a:latin typeface="Franklin Gothic Book" charset="0"/>
              <a:ea typeface="Franklin Gothic Book" charset="0"/>
              <a:cs typeface="Franklin Gothic Book" charset="0"/>
            </a:endParaRPr>
          </a:p>
        </p:txBody>
      </p:sp>
      <p:pic>
        <p:nvPicPr>
          <p:cNvPr id="18" name="Picture 17"/>
          <p:cNvPicPr>
            <a:picLocks noChangeAspect="1"/>
          </p:cNvPicPr>
          <p:nvPr/>
        </p:nvPicPr>
        <p:blipFill>
          <a:blip r:embed="rId5">
            <a:biLevel thresh="75000"/>
          </a:blip>
          <a:stretch>
            <a:fillRect/>
          </a:stretch>
        </p:blipFill>
        <p:spPr>
          <a:xfrm>
            <a:off x="3224437" y="6629555"/>
            <a:ext cx="1318937" cy="1318937"/>
          </a:xfrm>
          <a:prstGeom prst="rect">
            <a:avLst/>
          </a:prstGeom>
        </p:spPr>
      </p:pic>
      <p:sp>
        <p:nvSpPr>
          <p:cNvPr id="24" name="Title 12"/>
          <p:cNvSpPr txBox="1">
            <a:spLocks/>
          </p:cNvSpPr>
          <p:nvPr/>
        </p:nvSpPr>
        <p:spPr>
          <a:xfrm>
            <a:off x="8167365" y="9135223"/>
            <a:ext cx="7486740"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a:solidFill>
                  <a:schemeClr val="bg1">
                    <a:lumMod val="50000"/>
                  </a:schemeClr>
                </a:solidFill>
                <a:latin typeface="Franklin Gothic Book" charset="0"/>
                <a:ea typeface="Franklin Gothic Book" charset="0"/>
                <a:cs typeface="Franklin Gothic Book" charset="0"/>
              </a:rPr>
              <a:t>Regular </a:t>
            </a:r>
            <a:r>
              <a:rPr lang="en-US" sz="4800" b="1" dirty="0" smtClean="0">
                <a:solidFill>
                  <a:schemeClr val="bg1">
                    <a:lumMod val="50000"/>
                  </a:schemeClr>
                </a:solidFill>
                <a:latin typeface="Franklin Gothic Book" charset="0"/>
                <a:ea typeface="Franklin Gothic Book" charset="0"/>
                <a:cs typeface="Franklin Gothic Book" charset="0"/>
              </a:rPr>
              <a:t>SW updates</a:t>
            </a:r>
            <a:endParaRPr lang="en-US" sz="4800" b="1" dirty="0">
              <a:solidFill>
                <a:schemeClr val="bg1">
                  <a:lumMod val="50000"/>
                </a:schemeClr>
              </a:solidFill>
              <a:latin typeface="Franklin Gothic Book" charset="0"/>
              <a:ea typeface="Franklin Gothic Book" charset="0"/>
              <a:cs typeface="Franklin Gothic Book" charset="0"/>
            </a:endParaRPr>
          </a:p>
        </p:txBody>
      </p:sp>
      <p:sp>
        <p:nvSpPr>
          <p:cNvPr id="25" name="Title 12"/>
          <p:cNvSpPr txBox="1">
            <a:spLocks/>
          </p:cNvSpPr>
          <p:nvPr/>
        </p:nvSpPr>
        <p:spPr>
          <a:xfrm>
            <a:off x="16227974" y="9055709"/>
            <a:ext cx="5498666"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smtClean="0">
                <a:solidFill>
                  <a:schemeClr val="bg1">
                    <a:lumMod val="50000"/>
                  </a:schemeClr>
                </a:solidFill>
                <a:latin typeface="Franklin Gothic Book" charset="0"/>
                <a:ea typeface="Franklin Gothic Book" charset="0"/>
                <a:cs typeface="Franklin Gothic Book" charset="0"/>
              </a:rPr>
              <a:t>Move fast!</a:t>
            </a:r>
            <a:endParaRPr lang="en-US" sz="4800" b="1" dirty="0">
              <a:solidFill>
                <a:schemeClr val="bg1">
                  <a:lumMod val="50000"/>
                </a:schemeClr>
              </a:solidFill>
              <a:latin typeface="Franklin Gothic Book" charset="0"/>
              <a:ea typeface="Franklin Gothic Book" charset="0"/>
              <a:cs typeface="Franklin Gothic Book" charset="0"/>
            </a:endParaRPr>
          </a:p>
        </p:txBody>
      </p:sp>
      <p:pic>
        <p:nvPicPr>
          <p:cNvPr id="26" name="Icons-72.png"/>
          <p:cNvPicPr>
            <a:picLocks noChangeAspect="1"/>
          </p:cNvPicPr>
          <p:nvPr/>
        </p:nvPicPr>
        <p:blipFill>
          <a:blip r:embed="rId6">
            <a:alphaModFix/>
            <a:duotone>
              <a:schemeClr val="bg2">
                <a:shade val="45000"/>
                <a:satMod val="135000"/>
              </a:schemeClr>
              <a:prstClr val="white"/>
            </a:duotone>
            <a:extLst/>
          </a:blip>
          <a:stretch>
            <a:fillRect/>
          </a:stretch>
        </p:blipFill>
        <p:spPr>
          <a:xfrm>
            <a:off x="9985604" y="4606002"/>
            <a:ext cx="3670639" cy="3670639"/>
          </a:xfrm>
          <a:prstGeom prst="rect">
            <a:avLst/>
          </a:prstGeom>
          <a:ln w="12700">
            <a:miter lim="400000"/>
          </a:ln>
        </p:spPr>
      </p:pic>
      <p:pic>
        <p:nvPicPr>
          <p:cNvPr id="27" name="Picture 26"/>
          <p:cNvPicPr>
            <a:picLocks noChangeAspect="1"/>
          </p:cNvPicPr>
          <p:nvPr/>
        </p:nvPicPr>
        <p:blipFill>
          <a:blip r:embed="rId7">
            <a:duotone>
              <a:schemeClr val="bg2">
                <a:shade val="45000"/>
                <a:satMod val="135000"/>
              </a:schemeClr>
              <a:prstClr val="white"/>
            </a:duotone>
          </a:blip>
          <a:stretch>
            <a:fillRect/>
          </a:stretch>
        </p:blipFill>
        <p:spPr>
          <a:xfrm>
            <a:off x="16856408" y="4320422"/>
            <a:ext cx="4241800" cy="4241800"/>
          </a:xfrm>
          <a:prstGeom prst="rect">
            <a:avLst/>
          </a:prstGeom>
        </p:spPr>
      </p:pic>
      <p:cxnSp>
        <p:nvCxnSpPr>
          <p:cNvPr id="28" name="Straight Arrow Connector 27"/>
          <p:cNvCxnSpPr/>
          <p:nvPr/>
        </p:nvCxnSpPr>
        <p:spPr>
          <a:xfrm>
            <a:off x="7787235"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cxnSp>
        <p:nvCxnSpPr>
          <p:cNvPr id="29" name="Straight Arrow Connector 28"/>
          <p:cNvCxnSpPr/>
          <p:nvPr/>
        </p:nvCxnSpPr>
        <p:spPr>
          <a:xfrm>
            <a:off x="14540710"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783136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Switching as a service</a:t>
            </a:r>
            <a:endParaRPr lang="en-US" dirty="0"/>
          </a:p>
        </p:txBody>
      </p:sp>
      <p:sp>
        <p:nvSpPr>
          <p:cNvPr id="29" name="Title 12"/>
          <p:cNvSpPr txBox="1">
            <a:spLocks/>
          </p:cNvSpPr>
          <p:nvPr/>
        </p:nvSpPr>
        <p:spPr>
          <a:xfrm>
            <a:off x="8167365" y="9135223"/>
            <a:ext cx="7486740"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a:solidFill>
                  <a:schemeClr val="tx1">
                    <a:lumMod val="50000"/>
                  </a:schemeClr>
                </a:solidFill>
                <a:latin typeface="Franklin Gothic Book" charset="0"/>
                <a:ea typeface="Franklin Gothic Book" charset="0"/>
                <a:cs typeface="Franklin Gothic Book" charset="0"/>
              </a:rPr>
              <a:t>Regular </a:t>
            </a:r>
            <a:r>
              <a:rPr lang="en-US" sz="4800" b="1" dirty="0" smtClean="0">
                <a:solidFill>
                  <a:schemeClr val="tx1">
                    <a:lumMod val="50000"/>
                  </a:schemeClr>
                </a:solidFill>
                <a:latin typeface="Franklin Gothic Book" charset="0"/>
                <a:ea typeface="Franklin Gothic Book" charset="0"/>
                <a:cs typeface="Franklin Gothic Book" charset="0"/>
              </a:rPr>
              <a:t>SW updates</a:t>
            </a:r>
            <a:endParaRPr lang="en-US" sz="4800" b="1" dirty="0">
              <a:solidFill>
                <a:schemeClr val="tx1">
                  <a:lumMod val="50000"/>
                </a:schemeClr>
              </a:solidFill>
              <a:latin typeface="Franklin Gothic Book" charset="0"/>
              <a:ea typeface="Franklin Gothic Book" charset="0"/>
              <a:cs typeface="Franklin Gothic Book" charset="0"/>
            </a:endParaRPr>
          </a:p>
        </p:txBody>
      </p:sp>
      <p:sp>
        <p:nvSpPr>
          <p:cNvPr id="30" name="TextBox 29"/>
          <p:cNvSpPr txBox="1"/>
          <p:nvPr/>
        </p:nvSpPr>
        <p:spPr>
          <a:xfrm>
            <a:off x="1493252" y="9055709"/>
            <a:ext cx="6100244" cy="830997"/>
          </a:xfrm>
          <a:prstGeom prst="rect">
            <a:avLst/>
          </a:prstGeom>
          <a:noFill/>
        </p:spPr>
        <p:txBody>
          <a:bodyPr wrap="square" rtlCol="0">
            <a:spAutoFit/>
          </a:bodyPr>
          <a:lstStyle/>
          <a:p>
            <a:r>
              <a:rPr lang="en-US" sz="4800" b="1" dirty="0" smtClean="0">
                <a:solidFill>
                  <a:schemeClr val="tx1">
                    <a:lumMod val="50000"/>
                  </a:schemeClr>
                </a:solidFill>
                <a:latin typeface="Franklin Gothic Book" charset="0"/>
                <a:ea typeface="Franklin Gothic Book" charset="0"/>
                <a:cs typeface="Franklin Gothic Book" charset="0"/>
              </a:rPr>
              <a:t>Continuous forwarding</a:t>
            </a:r>
            <a:endParaRPr lang="en-US" sz="4800" b="1" dirty="0">
              <a:solidFill>
                <a:schemeClr val="tx1">
                  <a:lumMod val="50000"/>
                </a:schemeClr>
              </a:solidFill>
              <a:latin typeface="Franklin Gothic Book" charset="0"/>
              <a:ea typeface="Franklin Gothic Book" charset="0"/>
              <a:cs typeface="Franklin Gothic Book" charset="0"/>
            </a:endParaRPr>
          </a:p>
        </p:txBody>
      </p:sp>
      <p:sp>
        <p:nvSpPr>
          <p:cNvPr id="31" name="Title 12"/>
          <p:cNvSpPr txBox="1">
            <a:spLocks/>
          </p:cNvSpPr>
          <p:nvPr/>
        </p:nvSpPr>
        <p:spPr>
          <a:xfrm>
            <a:off x="16227974" y="9055709"/>
            <a:ext cx="5498666"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smtClean="0">
                <a:solidFill>
                  <a:schemeClr val="bg1">
                    <a:lumMod val="50000"/>
                  </a:schemeClr>
                </a:solidFill>
                <a:latin typeface="Franklin Gothic Book" charset="0"/>
                <a:ea typeface="Franklin Gothic Book" charset="0"/>
                <a:cs typeface="Franklin Gothic Book" charset="0"/>
              </a:rPr>
              <a:t>Move fast!</a:t>
            </a:r>
            <a:endParaRPr lang="en-US" sz="4800" b="1" dirty="0">
              <a:solidFill>
                <a:schemeClr val="bg1">
                  <a:lumMod val="50000"/>
                </a:schemeClr>
              </a:solidFill>
              <a:latin typeface="Franklin Gothic Book" charset="0"/>
              <a:ea typeface="Franklin Gothic Book" charset="0"/>
              <a:cs typeface="Franklin Gothic Book" charset="0"/>
            </a:endParaRPr>
          </a:p>
        </p:txBody>
      </p:sp>
      <p:pic>
        <p:nvPicPr>
          <p:cNvPr id="32" name="Icons-72.png"/>
          <p:cNvPicPr>
            <a:picLocks noChangeAspect="1"/>
          </p:cNvPicPr>
          <p:nvPr/>
        </p:nvPicPr>
        <p:blipFill>
          <a:blip r:embed="rId3">
            <a:alphaModFix/>
            <a:biLevel thresh="75000"/>
            <a:extLst/>
          </a:blip>
          <a:stretch>
            <a:fillRect/>
          </a:stretch>
        </p:blipFill>
        <p:spPr>
          <a:xfrm>
            <a:off x="9985604" y="4606002"/>
            <a:ext cx="3670639" cy="3670639"/>
          </a:xfrm>
          <a:prstGeom prst="rect">
            <a:avLst/>
          </a:prstGeom>
          <a:ln w="12700">
            <a:miter lim="400000"/>
          </a:ln>
        </p:spPr>
      </p:pic>
      <p:pic>
        <p:nvPicPr>
          <p:cNvPr id="33" name="Picture 32"/>
          <p:cNvPicPr>
            <a:picLocks noChangeAspect="1"/>
          </p:cNvPicPr>
          <p:nvPr/>
        </p:nvPicPr>
        <p:blipFill>
          <a:blip r:embed="rId4">
            <a:duotone>
              <a:schemeClr val="bg2">
                <a:shade val="45000"/>
                <a:satMod val="135000"/>
              </a:schemeClr>
              <a:prstClr val="white"/>
            </a:duotone>
          </a:blip>
          <a:stretch>
            <a:fillRect/>
          </a:stretch>
        </p:blipFill>
        <p:spPr>
          <a:xfrm>
            <a:off x="16856408" y="4320422"/>
            <a:ext cx="4241800" cy="4241800"/>
          </a:xfrm>
          <a:prstGeom prst="rect">
            <a:avLst/>
          </a:prstGeom>
        </p:spPr>
      </p:pic>
      <p:pic>
        <p:nvPicPr>
          <p:cNvPr id="34" name="Picture 33"/>
          <p:cNvPicPr>
            <a:picLocks noChangeAspect="1"/>
          </p:cNvPicPr>
          <p:nvPr/>
        </p:nvPicPr>
        <p:blipFill>
          <a:blip r:embed="rId5">
            <a:biLevel thresh="75000"/>
          </a:blip>
          <a:stretch>
            <a:fillRect/>
          </a:stretch>
        </p:blipFill>
        <p:spPr>
          <a:xfrm>
            <a:off x="2462183" y="4320422"/>
            <a:ext cx="4241800" cy="4241800"/>
          </a:xfrm>
          <a:prstGeom prst="rect">
            <a:avLst/>
          </a:prstGeom>
        </p:spPr>
      </p:pic>
      <p:cxnSp>
        <p:nvCxnSpPr>
          <p:cNvPr id="35" name="Straight Arrow Connector 34"/>
          <p:cNvCxnSpPr/>
          <p:nvPr/>
        </p:nvCxnSpPr>
        <p:spPr>
          <a:xfrm>
            <a:off x="7787235" y="6401564"/>
            <a:ext cx="1232446" cy="39757"/>
          </a:xfrm>
          <a:prstGeom prst="straightConnector1">
            <a:avLst/>
          </a:prstGeom>
          <a:noFill/>
          <a:ln w="136525" cap="rnd">
            <a:solidFill>
              <a:srgbClr val="92D050"/>
            </a:solidFill>
            <a:prstDash val="solid"/>
            <a:miter lim="800000"/>
            <a:headEnd type="none"/>
            <a:tailEnd type="arrow"/>
          </a:ln>
          <a:effectLst/>
          <a:sp3d/>
        </p:spPr>
        <p:style>
          <a:lnRef idx="0">
            <a:scrgbClr r="0" g="0" b="0"/>
          </a:lnRef>
          <a:fillRef idx="0">
            <a:scrgbClr r="0" g="0" b="0"/>
          </a:fillRef>
          <a:effectRef idx="0">
            <a:scrgbClr r="0" g="0" b="0"/>
          </a:effectRef>
          <a:fontRef idx="none"/>
        </p:style>
      </p:cxnSp>
      <p:cxnSp>
        <p:nvCxnSpPr>
          <p:cNvPr id="36" name="Straight Arrow Connector 35"/>
          <p:cNvCxnSpPr/>
          <p:nvPr/>
        </p:nvCxnSpPr>
        <p:spPr>
          <a:xfrm>
            <a:off x="14540710" y="6401564"/>
            <a:ext cx="1232446" cy="39757"/>
          </a:xfrm>
          <a:prstGeom prst="straightConnector1">
            <a:avLst/>
          </a:prstGeom>
          <a:noFill/>
          <a:ln w="136525" cap="rnd">
            <a:solidFill>
              <a:schemeClr val="bg1">
                <a:lumMod val="65000"/>
              </a:schemeClr>
            </a:solidFill>
            <a:prstDash val="solid"/>
            <a:miter lim="800000"/>
            <a:headEnd type="none"/>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4736228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ext uri="{D42A27DB-BD31-4B8C-83A1-F6EECF244321}">
                <p14:modId xmlns:p14="http://schemas.microsoft.com/office/powerpoint/2010/main" val="905456222"/>
              </p:ext>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148061766"/>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2061677544"/>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20604602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211406366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b="15746"/>
          <a:stretch/>
        </p:blipFill>
        <p:spPr>
          <a:xfrm>
            <a:off x="0" y="0"/>
            <a:ext cx="24384000" cy="13696545"/>
          </a:xfrm>
          <a:prstGeom prst="rect">
            <a:avLst/>
          </a:prstGeom>
        </p:spPr>
      </p:pic>
      <p:sp>
        <p:nvSpPr>
          <p:cNvPr id="6" name="Title 1"/>
          <p:cNvSpPr txBox="1">
            <a:spLocks/>
          </p:cNvSpPr>
          <p:nvPr/>
        </p:nvSpPr>
        <p:spPr>
          <a:xfrm>
            <a:off x="0" y="5208104"/>
            <a:ext cx="24383999" cy="1828800"/>
          </a:xfrm>
          <a:prstGeom prst="rect">
            <a:avLst/>
          </a:prstGeom>
          <a:solidFill>
            <a:schemeClr val="tx1">
              <a:alpha val="73000"/>
            </a:schemeClr>
          </a:solidFill>
          <a:ln w="25400">
            <a:miter lim="400000"/>
          </a:ln>
          <a:extLst>
            <a:ext uri="{C572A759-6A51-4108-AA02-DFA0A04FC94B}">
              <ma14:wrappingTextBoxFlag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80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algn="ctr" hangingPunct="1"/>
            <a:r>
              <a:rPr lang="en-US" sz="9600" dirty="0" smtClean="0">
                <a:solidFill>
                  <a:schemeClr val="bg1"/>
                </a:solidFill>
              </a:rPr>
              <a:t>Running a network at scale</a:t>
            </a:r>
            <a:endParaRPr lang="en-US" sz="9600" dirty="0">
              <a:solidFill>
                <a:schemeClr val="bg1"/>
              </a:solidFill>
            </a:endParaRPr>
          </a:p>
        </p:txBody>
      </p:sp>
    </p:spTree>
    <p:extLst>
      <p:ext uri="{BB962C8B-B14F-4D97-AF65-F5344CB8AC3E}">
        <p14:creationId xmlns:p14="http://schemas.microsoft.com/office/powerpoint/2010/main" val="627869172"/>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851010097"/>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ext uri="{D42A27DB-BD31-4B8C-83A1-F6EECF244321}">
                <p14:modId xmlns:p14="http://schemas.microsoft.com/office/powerpoint/2010/main" val="1082071504"/>
              </p:ext>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190436545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aphicFrame>
        <p:nvGraphicFramePr>
          <p:cNvPr id="9" name="Chart 8"/>
          <p:cNvGraphicFramePr>
            <a:graphicFrameLocks noChangeAspect="1"/>
          </p:cNvGraphicFramePr>
          <p:nvPr>
            <p:extLst/>
          </p:nvPr>
        </p:nvGraphicFramePr>
        <p:xfrm>
          <a:off x="9342782" y="2462868"/>
          <a:ext cx="11648661" cy="79084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807396" y="3345040"/>
            <a:ext cx="1339456" cy="1391479"/>
          </a:xfrm>
          <a:prstGeom prst="roundRect">
            <a:avLst/>
          </a:prstGeom>
          <a:solidFill>
            <a:srgbClr val="00206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rgbClr val="00206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rgbClr val="00206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rgbClr val="00206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82618450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127" y="2789055"/>
            <a:ext cx="5437256" cy="46750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5728" y="2918790"/>
            <a:ext cx="5672482" cy="47015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5555" y="2918790"/>
            <a:ext cx="5367130" cy="454528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5727" y="8171414"/>
            <a:ext cx="5326579" cy="40036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127" y="8171413"/>
            <a:ext cx="5437256" cy="4003639"/>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88210" y="8171412"/>
            <a:ext cx="5446642" cy="3900277"/>
          </a:xfrm>
          <a:prstGeom prst="rect">
            <a:avLst/>
          </a:prstGeom>
        </p:spPr>
      </p:pic>
    </p:spTree>
    <p:extLst>
      <p:ext uri="{BB962C8B-B14F-4D97-AF65-F5344CB8AC3E}">
        <p14:creationId xmlns:p14="http://schemas.microsoft.com/office/powerpoint/2010/main" val="129284432"/>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pSp>
        <p:nvGrpSpPr>
          <p:cNvPr id="2" name="Group 1"/>
          <p:cNvGrpSpPr/>
          <p:nvPr/>
        </p:nvGrpSpPr>
        <p:grpSpPr>
          <a:xfrm>
            <a:off x="734016" y="3345040"/>
            <a:ext cx="22929819" cy="8649155"/>
            <a:chOff x="734016" y="3345040"/>
            <a:chExt cx="22929819" cy="8649155"/>
          </a:xfrm>
        </p:grpSpPr>
        <p:sp>
          <p:nvSpPr>
            <p:cNvPr id="12" name="Rounded Rectangle 1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spTree>
    <p:extLst>
      <p:ext uri="{BB962C8B-B14F-4D97-AF65-F5344CB8AC3E}">
        <p14:creationId xmlns:p14="http://schemas.microsoft.com/office/powerpoint/2010/main" val="1751282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grpSp>
        <p:nvGrpSpPr>
          <p:cNvPr id="2" name="Group 1"/>
          <p:cNvGrpSpPr/>
          <p:nvPr/>
        </p:nvGrpSpPr>
        <p:grpSpPr>
          <a:xfrm>
            <a:off x="734016" y="3345040"/>
            <a:ext cx="4633665" cy="1736510"/>
            <a:chOff x="734016" y="3345040"/>
            <a:chExt cx="22929819" cy="8649155"/>
          </a:xfrm>
        </p:grpSpPr>
        <p:sp>
          <p:nvSpPr>
            <p:cNvPr id="12" name="Rounded Rectangle 1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72" name="Group 71"/>
          <p:cNvGrpSpPr/>
          <p:nvPr/>
        </p:nvGrpSpPr>
        <p:grpSpPr>
          <a:xfrm>
            <a:off x="731520" y="5218621"/>
            <a:ext cx="4633114" cy="7252688"/>
            <a:chOff x="800826" y="5218621"/>
            <a:chExt cx="4633114" cy="7252688"/>
          </a:xfrm>
        </p:grpSpPr>
        <p:grpSp>
          <p:nvGrpSpPr>
            <p:cNvPr id="78" name="Group 77"/>
            <p:cNvGrpSpPr>
              <a:grpSpLocks noChangeAspect="1"/>
            </p:cNvGrpSpPr>
            <p:nvPr/>
          </p:nvGrpSpPr>
          <p:grpSpPr>
            <a:xfrm>
              <a:off x="800826" y="5218621"/>
              <a:ext cx="4633114" cy="1747616"/>
              <a:chOff x="734016" y="3345040"/>
              <a:chExt cx="22929819" cy="8649155"/>
            </a:xfrm>
          </p:grpSpPr>
          <p:sp>
            <p:nvSpPr>
              <p:cNvPr id="287" name="Rounded Rectangle 286"/>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8" name="Rounded Rectangle 287"/>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9" name="Rounded Rectangle 288"/>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0" name="Rounded Rectangle 289"/>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1" name="Rounded Rectangle 290"/>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2" name="Rounded Rectangle 291"/>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3" name="Rounded Rectangle 292"/>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4" name="Rounded Rectangle 293"/>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5" name="Rounded Rectangle 294"/>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6" name="Rounded Rectangle 295"/>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7" name="Rounded Rectangle 296"/>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8" name="Rounded Rectangle 297"/>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9" name="Rounded Rectangle 298"/>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0" name="Rounded Rectangle 299"/>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1" name="Rounded Rectangle 300"/>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2" name="Rounded Rectangle 301"/>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3" name="Rounded Rectangle 302"/>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4" name="Rounded Rectangle 303"/>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5" name="Rounded Rectangle 304"/>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6" name="Rounded Rectangle 305"/>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7" name="Rounded Rectangle 30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8" name="Rounded Rectangle 30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9" name="Rounded Rectangle 30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0" name="Rounded Rectangle 30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1" name="Rounded Rectangle 31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2" name="Rounded Rectangle 311"/>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3" name="Rounded Rectangle 312"/>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4" name="Rounded Rectangle 313"/>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5" name="Rounded Rectangle 314"/>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6" name="Rounded Rectangle 315"/>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7" name="Rounded Rectangle 316"/>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8" name="Rounded Rectangle 317"/>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9" name="Rounded Rectangle 318"/>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0" name="Rounded Rectangle 319"/>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1" name="Rounded Rectangle 320"/>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2" name="Rounded Rectangle 321"/>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3" name="Rounded Rectangle 322"/>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4" name="Rounded Rectangle 323"/>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5" name="Rounded Rectangle 324"/>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6" name="Rounded Rectangle 325"/>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7" name="Rounded Rectangle 326"/>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8" name="Rounded Rectangle 327"/>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9" name="Rounded Rectangle 328"/>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0" name="Rounded Rectangle 329"/>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1" name="Rounded Rectangle 330"/>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2" name="Rounded Rectangle 331"/>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3" name="Rounded Rectangle 332"/>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4" name="Rounded Rectangle 333"/>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5" name="Rounded Rectangle 334"/>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6" name="Rounded Rectangle 335"/>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7" name="Rounded Rectangle 336"/>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8" name="Rounded Rectangle 337"/>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9" name="Rounded Rectangle 338"/>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0" name="Rounded Rectangle 339"/>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1" name="Rounded Rectangle 340"/>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2" name="Rounded Rectangle 341"/>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3" name="Rounded Rectangle 342"/>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4" name="Rounded Rectangle 343"/>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5" name="Rounded Rectangle 344"/>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6" name="Rounded Rectangle 345"/>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7" name="Rounded Rectangle 346"/>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8" name="Rounded Rectangle 347"/>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9" name="Rounded Rectangle 348"/>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0" name="Rounded Rectangle 349"/>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1" name="Rounded Rectangle 350"/>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84" name="Group 83"/>
            <p:cNvGrpSpPr>
              <a:grpSpLocks noChangeAspect="1"/>
            </p:cNvGrpSpPr>
            <p:nvPr/>
          </p:nvGrpSpPr>
          <p:grpSpPr>
            <a:xfrm>
              <a:off x="800826" y="10723693"/>
              <a:ext cx="4633114" cy="1747616"/>
              <a:chOff x="734016" y="3345040"/>
              <a:chExt cx="22929819" cy="8649155"/>
            </a:xfrm>
          </p:grpSpPr>
          <p:sp>
            <p:nvSpPr>
              <p:cNvPr id="222" name="Rounded Rectangle 22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3" name="Rounded Rectangle 22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4" name="Rounded Rectangle 22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5" name="Rounded Rectangle 22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6" name="Rounded Rectangle 22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7" name="Rounded Rectangle 226"/>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8" name="Rounded Rectangle 227"/>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9" name="Rounded Rectangle 228"/>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0" name="Rounded Rectangle 229"/>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1" name="Rounded Rectangle 230"/>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2" name="Rounded Rectangle 231"/>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3" name="Rounded Rectangle 232"/>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4" name="Rounded Rectangle 233"/>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5" name="Rounded Rectangle 234"/>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6" name="Rounded Rectangle 235"/>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7" name="Rounded Rectangle 236"/>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8" name="Rounded Rectangle 237"/>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9" name="Rounded Rectangle 238"/>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0" name="Rounded Rectangle 239"/>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1" name="Rounded Rectangle 240"/>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2" name="Rounded Rectangle 241"/>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3" name="Rounded Rectangle 242"/>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4" name="Rounded Rectangle 243"/>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5" name="Rounded Rectangle 244"/>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6" name="Rounded Rectangle 245"/>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7" name="Rounded Rectangle 246"/>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8" name="Rounded Rectangle 247"/>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9" name="Rounded Rectangle 248"/>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0" name="Rounded Rectangle 249"/>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1" name="Rounded Rectangle 250"/>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2" name="Rounded Rectangle 251"/>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3" name="Rounded Rectangle 252"/>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4" name="Rounded Rectangle 253"/>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5" name="Rounded Rectangle 254"/>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6" name="Rounded Rectangle 255"/>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7" name="Rounded Rectangle 256"/>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8" name="Rounded Rectangle 257"/>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9" name="Rounded Rectangle 258"/>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0" name="Rounded Rectangle 259"/>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1" name="Rounded Rectangle 260"/>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2" name="Rounded Rectangle 261"/>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3" name="Rounded Rectangle 262"/>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4" name="Rounded Rectangle 263"/>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5" name="Rounded Rectangle 264"/>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6" name="Rounded Rectangle 265"/>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7" name="Rounded Rectangle 2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8" name="Rounded Rectangle 2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9" name="Rounded Rectangle 2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0" name="Rounded Rectangle 2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1" name="Rounded Rectangle 2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2" name="Rounded Rectangle 271"/>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3" name="Rounded Rectangle 272"/>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4" name="Rounded Rectangle 273"/>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5" name="Rounded Rectangle 274"/>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6" name="Rounded Rectangle 275"/>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7" name="Rounded Rectangle 276"/>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8" name="Rounded Rectangle 277"/>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9" name="Rounded Rectangle 278"/>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0" name="Rounded Rectangle 279"/>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1" name="Rounded Rectangle 280"/>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2" name="Rounded Rectangle 281"/>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3" name="Rounded Rectangle 282"/>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4" name="Rounded Rectangle 283"/>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5" name="Rounded Rectangle 284"/>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6" name="Rounded Rectangle 285"/>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0" name="Group 89"/>
            <p:cNvGrpSpPr>
              <a:grpSpLocks noChangeAspect="1"/>
            </p:cNvGrpSpPr>
            <p:nvPr/>
          </p:nvGrpSpPr>
          <p:grpSpPr>
            <a:xfrm>
              <a:off x="800826" y="8881104"/>
              <a:ext cx="4633114" cy="1747616"/>
              <a:chOff x="734016" y="3345040"/>
              <a:chExt cx="22929819" cy="8649155"/>
            </a:xfrm>
          </p:grpSpPr>
          <p:sp>
            <p:nvSpPr>
              <p:cNvPr id="157" name="Rounded Rectangle 156"/>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 name="Rounded Rectangle 157"/>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 name="Rounded Rectangle 158"/>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0" name="Rounded Rectangle 159"/>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1" name="Rounded Rectangle 160"/>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2" name="Rounded Rectangle 161"/>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3" name="Rounded Rectangle 162"/>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4" name="Rounded Rectangle 163"/>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5" name="Rounded Rectangle 164"/>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6" name="Rounded Rectangle 165"/>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7" name="Rounded Rectangle 166"/>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8" name="Rounded Rectangle 167"/>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9" name="Rounded Rectangle 168"/>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0" name="Rounded Rectangle 169"/>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1" name="Rounded Rectangle 170"/>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2" name="Rounded Rectangle 171"/>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3" name="Rounded Rectangle 172"/>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4" name="Rounded Rectangle 173"/>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5" name="Rounded Rectangle 174"/>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6" name="Rounded Rectangle 175"/>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7" name="Rounded Rectangle 17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8" name="Rounded Rectangle 17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9" name="Rounded Rectangle 17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0" name="Rounded Rectangle 17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1" name="Rounded Rectangle 18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2" name="Rounded Rectangle 181"/>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3" name="Rounded Rectangle 182"/>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4" name="Rounded Rectangle 183"/>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5" name="Rounded Rectangle 184"/>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6" name="Rounded Rectangle 185"/>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7" name="Rounded Rectangle 186"/>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8" name="Rounded Rectangle 187"/>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9" name="Rounded Rectangle 188"/>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0" name="Rounded Rectangle 189"/>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1" name="Rounded Rectangle 190"/>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2" name="Rounded Rectangle 191"/>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3" name="Rounded Rectangle 192"/>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4" name="Rounded Rectangle 193"/>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5" name="Rounded Rectangle 194"/>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6" name="Rounded Rectangle 195"/>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7" name="Rounded Rectangle 196"/>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8" name="Rounded Rectangle 197"/>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9" name="Rounded Rectangle 198"/>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0" name="Rounded Rectangle 199"/>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1" name="Rounded Rectangle 200"/>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2" name="Rounded Rectangle 201"/>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3" name="Rounded Rectangle 202"/>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4" name="Rounded Rectangle 203"/>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5" name="Rounded Rectangle 204"/>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6" name="Rounded Rectangle 205"/>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7" name="Rounded Rectangle 206"/>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8" name="Rounded Rectangle 207"/>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9" name="Rounded Rectangle 208"/>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0" name="Rounded Rectangle 209"/>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1" name="Rounded Rectangle 210"/>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2" name="Rounded Rectangle 211"/>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3" name="Rounded Rectangle 212"/>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4" name="Rounded Rectangle 213"/>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5" name="Rounded Rectangle 214"/>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6" name="Rounded Rectangle 215"/>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7" name="Rounded Rectangle 216"/>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8" name="Rounded Rectangle 217"/>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9" name="Rounded Rectangle 218"/>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0" name="Rounded Rectangle 219"/>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1" name="Rounded Rectangle 220"/>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1" name="Group 90"/>
            <p:cNvGrpSpPr>
              <a:grpSpLocks noChangeAspect="1"/>
            </p:cNvGrpSpPr>
            <p:nvPr/>
          </p:nvGrpSpPr>
          <p:grpSpPr>
            <a:xfrm>
              <a:off x="800826" y="7060603"/>
              <a:ext cx="4633114" cy="1747616"/>
              <a:chOff x="734016" y="3345040"/>
              <a:chExt cx="22929819" cy="8649155"/>
            </a:xfrm>
          </p:grpSpPr>
          <p:sp>
            <p:nvSpPr>
              <p:cNvPr id="92" name="Rounded Rectangle 9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 name="Rounded Rectangle 9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 name="Rounded Rectangle 9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 name="Rounded Rectangle 9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 name="Rounded Rectangle 9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 name="Rounded Rectangle 96"/>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 name="Rounded Rectangle 97"/>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 name="Rounded Rectangle 98"/>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 name="Rounded Rectangle 99"/>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 name="Rounded Rectangle 100"/>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 name="Rounded Rectangle 101"/>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 name="Rounded Rectangle 102"/>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 name="Rounded Rectangle 103"/>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 name="Rounded Rectangle 104"/>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 name="Rounded Rectangle 105"/>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 name="Rounded Rectangle 106"/>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 name="Rounded Rectangle 107"/>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 name="Rounded Rectangle 108"/>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 name="Rounded Rectangle 109"/>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 name="Rounded Rectangle 110"/>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 name="Rounded Rectangle 111"/>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 name="Rounded Rectangle 112"/>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 name="Rounded Rectangle 113"/>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 name="Rounded Rectangle 114"/>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 name="Rounded Rectangle 115"/>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 name="Rounded Rectangle 116"/>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 name="Rounded Rectangle 117"/>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 name="Rounded Rectangle 118"/>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 name="Rounded Rectangle 119"/>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 name="Rounded Rectangle 120"/>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 name="Rounded Rectangle 121"/>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 name="Rounded Rectangle 122"/>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 name="Rounded Rectangle 123"/>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 name="Rounded Rectangle 124"/>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 name="Rounded Rectangle 125"/>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 name="Rounded Rectangle 126"/>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 name="Rounded Rectangle 127"/>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 name="Rounded Rectangle 128"/>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 name="Rounded Rectangle 129"/>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 name="Rounded Rectangle 130"/>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 name="Rounded Rectangle 131"/>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 name="Rounded Rectangle 132"/>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 name="Rounded Rectangle 133"/>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 name="Rounded Rectangle 134"/>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 name="Rounded Rectangle 135"/>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 name="Rounded Rectangle 13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 name="Rounded Rectangle 13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 name="Rounded Rectangle 13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 name="Rounded Rectangle 13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 name="Rounded Rectangle 14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 name="Rounded Rectangle 141"/>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 name="Rounded Rectangle 142"/>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 name="Rounded Rectangle 143"/>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 name="Rounded Rectangle 144"/>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 name="Rounded Rectangle 145"/>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 name="Rounded Rectangle 146"/>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 name="Rounded Rectangle 147"/>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 name="Rounded Rectangle 148"/>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 name="Rounded Rectangle 149"/>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 name="Rounded Rectangle 150"/>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 name="Rounded Rectangle 151"/>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 name="Rounded Rectangle 152"/>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 name="Rounded Rectangle 153"/>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 name="Rounded Rectangle 154"/>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 name="Rounded Rectangle 155"/>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2" name="Group 351"/>
          <p:cNvGrpSpPr/>
          <p:nvPr/>
        </p:nvGrpSpPr>
        <p:grpSpPr>
          <a:xfrm>
            <a:off x="5442791" y="3330293"/>
            <a:ext cx="17701510" cy="9141016"/>
            <a:chOff x="5522305" y="3330293"/>
            <a:chExt cx="17701510" cy="9141016"/>
          </a:xfrm>
        </p:grpSpPr>
        <p:grpSp>
          <p:nvGrpSpPr>
            <p:cNvPr id="353" name="Group 352"/>
            <p:cNvGrpSpPr/>
            <p:nvPr/>
          </p:nvGrpSpPr>
          <p:grpSpPr>
            <a:xfrm>
              <a:off x="5522305" y="3331785"/>
              <a:ext cx="4633665" cy="9139524"/>
              <a:chOff x="886417" y="3497441"/>
              <a:chExt cx="4633665" cy="9139524"/>
            </a:xfrm>
          </p:grpSpPr>
          <p:grpSp>
            <p:nvGrpSpPr>
              <p:cNvPr id="1266" name="Group 1265"/>
              <p:cNvGrpSpPr>
                <a:grpSpLocks noChangeAspect="1"/>
              </p:cNvGrpSpPr>
              <p:nvPr/>
            </p:nvGrpSpPr>
            <p:grpSpPr>
              <a:xfrm>
                <a:off x="886968" y="5384277"/>
                <a:ext cx="4633114" cy="1747616"/>
                <a:chOff x="734016" y="3345040"/>
                <a:chExt cx="22929819" cy="8649155"/>
              </a:xfrm>
            </p:grpSpPr>
            <p:sp>
              <p:nvSpPr>
                <p:cNvPr id="1531" name="Rounded Rectangle 153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2" name="Rounded Rectangle 153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3" name="Rounded Rectangle 153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4" name="Rounded Rectangle 153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5" name="Rounded Rectangle 153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6" name="Rounded Rectangle 153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7" name="Rounded Rectangle 153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8" name="Rounded Rectangle 153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9" name="Rounded Rectangle 153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0" name="Rounded Rectangle 153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1" name="Rounded Rectangle 154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2" name="Rounded Rectangle 154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3" name="Rounded Rectangle 154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4" name="Rounded Rectangle 154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5" name="Rounded Rectangle 154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6" name="Rounded Rectangle 154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7" name="Rounded Rectangle 154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8" name="Rounded Rectangle 154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9" name="Rounded Rectangle 154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0" name="Rounded Rectangle 154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1" name="Rounded Rectangle 155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2" name="Rounded Rectangle 155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3" name="Rounded Rectangle 155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4" name="Rounded Rectangle 155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5" name="Rounded Rectangle 155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6" name="Rounded Rectangle 155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7" name="Rounded Rectangle 155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8" name="Rounded Rectangle 155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9" name="Rounded Rectangle 155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0" name="Rounded Rectangle 155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1" name="Rounded Rectangle 156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2" name="Rounded Rectangle 156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3" name="Rounded Rectangle 156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4" name="Rounded Rectangle 156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5" name="Rounded Rectangle 156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6" name="Rounded Rectangle 156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7" name="Rounded Rectangle 156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8" name="Rounded Rectangle 156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9" name="Rounded Rectangle 156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0" name="Rounded Rectangle 156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1" name="Rounded Rectangle 157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2" name="Rounded Rectangle 157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3" name="Rounded Rectangle 157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4" name="Rounded Rectangle 157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5" name="Rounded Rectangle 157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6" name="Rounded Rectangle 157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7" name="Rounded Rectangle 157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8" name="Rounded Rectangle 157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9" name="Rounded Rectangle 157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0" name="Rounded Rectangle 157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1" name="Rounded Rectangle 158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2" name="Rounded Rectangle 158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3" name="Rounded Rectangle 158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4" name="Rounded Rectangle 158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5" name="Rounded Rectangle 158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6" name="Rounded Rectangle 158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7" name="Rounded Rectangle 158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8" name="Rounded Rectangle 158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9" name="Rounded Rectangle 158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0" name="Rounded Rectangle 158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1" name="Rounded Rectangle 159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2" name="Rounded Rectangle 159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3" name="Rounded Rectangle 159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4" name="Rounded Rectangle 159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5" name="Rounded Rectangle 159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7" name="Group 1266"/>
              <p:cNvGrpSpPr>
                <a:grpSpLocks noChangeAspect="1"/>
              </p:cNvGrpSpPr>
              <p:nvPr/>
            </p:nvGrpSpPr>
            <p:grpSpPr>
              <a:xfrm>
                <a:off x="886417" y="3497441"/>
                <a:ext cx="4633114" cy="1747616"/>
                <a:chOff x="734016" y="3345040"/>
                <a:chExt cx="22929819" cy="8649155"/>
              </a:xfrm>
            </p:grpSpPr>
            <p:sp>
              <p:nvSpPr>
                <p:cNvPr id="1466" name="Rounded Rectangle 146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7" name="Rounded Rectangle 146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8" name="Rounded Rectangle 146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9" name="Rounded Rectangle 146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0" name="Rounded Rectangle 146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1" name="Rounded Rectangle 147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2" name="Rounded Rectangle 147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3" name="Rounded Rectangle 147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4" name="Rounded Rectangle 147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5" name="Rounded Rectangle 147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6" name="Rounded Rectangle 147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7" name="Rounded Rectangle 147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8" name="Rounded Rectangle 147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9" name="Rounded Rectangle 147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0" name="Rounded Rectangle 147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1" name="Rounded Rectangle 148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2" name="Rounded Rectangle 148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3" name="Rounded Rectangle 148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4" name="Rounded Rectangle 148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5" name="Rounded Rectangle 148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6" name="Rounded Rectangle 148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7" name="Rounded Rectangle 148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8" name="Rounded Rectangle 148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9" name="Rounded Rectangle 148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0" name="Rounded Rectangle 148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1" name="Rounded Rectangle 149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2" name="Rounded Rectangle 149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3" name="Rounded Rectangle 149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4" name="Rounded Rectangle 149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5" name="Rounded Rectangle 149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6" name="Rounded Rectangle 149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7" name="Rounded Rectangle 149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8" name="Rounded Rectangle 149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9" name="Rounded Rectangle 149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0" name="Rounded Rectangle 149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1" name="Rounded Rectangle 150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2" name="Rounded Rectangle 150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3" name="Rounded Rectangle 150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4" name="Rounded Rectangle 150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5" name="Rounded Rectangle 150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6" name="Rounded Rectangle 150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7" name="Rounded Rectangle 150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8" name="Rounded Rectangle 150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9" name="Rounded Rectangle 150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0" name="Rounded Rectangle 150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1" name="Rounded Rectangle 151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2" name="Rounded Rectangle 151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3" name="Rounded Rectangle 151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4" name="Rounded Rectangle 151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5" name="Rounded Rectangle 151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6" name="Rounded Rectangle 151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7" name="Rounded Rectangle 151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8" name="Rounded Rectangle 151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9" name="Rounded Rectangle 151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0" name="Rounded Rectangle 151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1" name="Rounded Rectangle 152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2" name="Rounded Rectangle 152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3" name="Rounded Rectangle 152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4" name="Rounded Rectangle 152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5" name="Rounded Rectangle 152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6" name="Rounded Rectangle 152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7" name="Rounded Rectangle 152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8" name="Rounded Rectangle 152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9" name="Rounded Rectangle 152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0" name="Rounded Rectangle 152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8" name="Group 1267"/>
              <p:cNvGrpSpPr>
                <a:grpSpLocks noChangeAspect="1"/>
              </p:cNvGrpSpPr>
              <p:nvPr/>
            </p:nvGrpSpPr>
            <p:grpSpPr>
              <a:xfrm>
                <a:off x="886968" y="10889349"/>
                <a:ext cx="4633114" cy="1747616"/>
                <a:chOff x="734016" y="3345040"/>
                <a:chExt cx="22929819" cy="8649155"/>
              </a:xfrm>
            </p:grpSpPr>
            <p:sp>
              <p:nvSpPr>
                <p:cNvPr id="1401" name="Rounded Rectangle 140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2" name="Rounded Rectangle 140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3" name="Rounded Rectangle 140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4" name="Rounded Rectangle 140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5" name="Rounded Rectangle 140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6" name="Rounded Rectangle 140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7" name="Rounded Rectangle 140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8" name="Rounded Rectangle 140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9" name="Rounded Rectangle 140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0" name="Rounded Rectangle 140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1" name="Rounded Rectangle 141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2" name="Rounded Rectangle 141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3" name="Rounded Rectangle 141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4" name="Rounded Rectangle 141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5" name="Rounded Rectangle 141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6" name="Rounded Rectangle 141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7" name="Rounded Rectangle 141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8" name="Rounded Rectangle 141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9" name="Rounded Rectangle 141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0" name="Rounded Rectangle 141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1" name="Rounded Rectangle 142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2" name="Rounded Rectangle 142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3" name="Rounded Rectangle 142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4" name="Rounded Rectangle 142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5" name="Rounded Rectangle 142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6" name="Rounded Rectangle 142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7" name="Rounded Rectangle 142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8" name="Rounded Rectangle 142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9" name="Rounded Rectangle 142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0" name="Rounded Rectangle 142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1" name="Rounded Rectangle 143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2" name="Rounded Rectangle 143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3" name="Rounded Rectangle 143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4" name="Rounded Rectangle 143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5" name="Rounded Rectangle 143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6" name="Rounded Rectangle 143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7" name="Rounded Rectangle 143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8" name="Rounded Rectangle 143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9" name="Rounded Rectangle 143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0" name="Rounded Rectangle 143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1" name="Rounded Rectangle 144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2" name="Rounded Rectangle 144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3" name="Rounded Rectangle 144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4" name="Rounded Rectangle 144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5" name="Rounded Rectangle 144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6" name="Rounded Rectangle 144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7" name="Rounded Rectangle 144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8" name="Rounded Rectangle 144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9" name="Rounded Rectangle 144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0" name="Rounded Rectangle 144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1" name="Rounded Rectangle 145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2" name="Rounded Rectangle 145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3" name="Rounded Rectangle 145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4" name="Rounded Rectangle 145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5" name="Rounded Rectangle 145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6" name="Rounded Rectangle 145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7" name="Rounded Rectangle 145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8" name="Rounded Rectangle 145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9" name="Rounded Rectangle 145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0" name="Rounded Rectangle 145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1" name="Rounded Rectangle 146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2" name="Rounded Rectangle 146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3" name="Rounded Rectangle 146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4" name="Rounded Rectangle 146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5" name="Rounded Rectangle 146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9" name="Group 1268"/>
              <p:cNvGrpSpPr>
                <a:grpSpLocks noChangeAspect="1"/>
              </p:cNvGrpSpPr>
              <p:nvPr/>
            </p:nvGrpSpPr>
            <p:grpSpPr>
              <a:xfrm>
                <a:off x="886968" y="9046760"/>
                <a:ext cx="4633114" cy="1747616"/>
                <a:chOff x="734016" y="3345040"/>
                <a:chExt cx="22929819" cy="8649155"/>
              </a:xfrm>
            </p:grpSpPr>
            <p:sp>
              <p:nvSpPr>
                <p:cNvPr id="1336" name="Rounded Rectangle 133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7" name="Rounded Rectangle 133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8" name="Rounded Rectangle 133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9" name="Rounded Rectangle 133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0" name="Rounded Rectangle 133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1" name="Rounded Rectangle 134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2" name="Rounded Rectangle 134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3" name="Rounded Rectangle 134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4" name="Rounded Rectangle 134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5" name="Rounded Rectangle 134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6" name="Rounded Rectangle 134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7" name="Rounded Rectangle 134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8" name="Rounded Rectangle 134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9" name="Rounded Rectangle 134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0" name="Rounded Rectangle 134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1" name="Rounded Rectangle 135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2" name="Rounded Rectangle 135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3" name="Rounded Rectangle 135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4" name="Rounded Rectangle 135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5" name="Rounded Rectangle 135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6" name="Rounded Rectangle 135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7" name="Rounded Rectangle 135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8" name="Rounded Rectangle 135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9" name="Rounded Rectangle 135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0" name="Rounded Rectangle 135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1" name="Rounded Rectangle 136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2" name="Rounded Rectangle 136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3" name="Rounded Rectangle 136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4" name="Rounded Rectangle 136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5" name="Rounded Rectangle 136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6" name="Rounded Rectangle 136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7" name="Rounded Rectangle 136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8" name="Rounded Rectangle 136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9" name="Rounded Rectangle 136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0" name="Rounded Rectangle 136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1" name="Rounded Rectangle 137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2" name="Rounded Rectangle 137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3" name="Rounded Rectangle 137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4" name="Rounded Rectangle 137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5" name="Rounded Rectangle 137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6" name="Rounded Rectangle 137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7" name="Rounded Rectangle 137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8" name="Rounded Rectangle 137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9" name="Rounded Rectangle 137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0" name="Rounded Rectangle 137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1" name="Rounded Rectangle 138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2" name="Rounded Rectangle 138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3" name="Rounded Rectangle 138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4" name="Rounded Rectangle 138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5" name="Rounded Rectangle 138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6" name="Rounded Rectangle 138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7" name="Rounded Rectangle 138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8" name="Rounded Rectangle 138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9" name="Rounded Rectangle 138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0" name="Rounded Rectangle 138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1" name="Rounded Rectangle 139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2" name="Rounded Rectangle 139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3" name="Rounded Rectangle 139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4" name="Rounded Rectangle 139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5" name="Rounded Rectangle 139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6" name="Rounded Rectangle 139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7" name="Rounded Rectangle 139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8" name="Rounded Rectangle 139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9" name="Rounded Rectangle 139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0" name="Rounded Rectangle 139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70" name="Group 1269"/>
              <p:cNvGrpSpPr>
                <a:grpSpLocks noChangeAspect="1"/>
              </p:cNvGrpSpPr>
              <p:nvPr/>
            </p:nvGrpSpPr>
            <p:grpSpPr>
              <a:xfrm>
                <a:off x="886968" y="7226259"/>
                <a:ext cx="4633114" cy="1747616"/>
                <a:chOff x="734016" y="3345040"/>
                <a:chExt cx="22929819" cy="8649155"/>
              </a:xfrm>
            </p:grpSpPr>
            <p:sp>
              <p:nvSpPr>
                <p:cNvPr id="1271" name="Rounded Rectangle 12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2" name="Rounded Rectangle 12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3" name="Rounded Rectangle 12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4" name="Rounded Rectangle 12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5" name="Rounded Rectangle 12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6" name="Rounded Rectangle 12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7" name="Rounded Rectangle 12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8" name="Rounded Rectangle 12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9" name="Rounded Rectangle 12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0" name="Rounded Rectangle 12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1" name="Rounded Rectangle 12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2" name="Rounded Rectangle 12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3" name="Rounded Rectangle 12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4" name="Rounded Rectangle 12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5" name="Rounded Rectangle 12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6" name="Rounded Rectangle 12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7" name="Rounded Rectangle 12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8" name="Rounded Rectangle 12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9" name="Rounded Rectangle 12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0" name="Rounded Rectangle 12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1" name="Rounded Rectangle 12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2" name="Rounded Rectangle 12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3" name="Rounded Rectangle 12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4" name="Rounded Rectangle 12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5" name="Rounded Rectangle 12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6" name="Rounded Rectangle 12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7" name="Rounded Rectangle 12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8" name="Rounded Rectangle 12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9" name="Rounded Rectangle 12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0" name="Rounded Rectangle 12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1" name="Rounded Rectangle 13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2" name="Rounded Rectangle 13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3" name="Rounded Rectangle 13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4" name="Rounded Rectangle 13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5" name="Rounded Rectangle 13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6" name="Rounded Rectangle 13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7" name="Rounded Rectangle 13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8" name="Rounded Rectangle 13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9" name="Rounded Rectangle 13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0" name="Rounded Rectangle 13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1" name="Rounded Rectangle 13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2" name="Rounded Rectangle 13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3" name="Rounded Rectangle 13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4" name="Rounded Rectangle 13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5" name="Rounded Rectangle 13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6" name="Rounded Rectangle 13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7" name="Rounded Rectangle 13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8" name="Rounded Rectangle 13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9" name="Rounded Rectangle 13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0" name="Rounded Rectangle 13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1" name="Rounded Rectangle 13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2" name="Rounded Rectangle 13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3" name="Rounded Rectangle 13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4" name="Rounded Rectangle 13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5" name="Rounded Rectangle 13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6" name="Rounded Rectangle 13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7" name="Rounded Rectangle 13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8" name="Rounded Rectangle 13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9" name="Rounded Rectangle 13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0" name="Rounded Rectangle 13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1" name="Rounded Rectangle 13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2" name="Rounded Rectangle 13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3" name="Rounded Rectangle 13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4" name="Rounded Rectangle 13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5" name="Rounded Rectangle 13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4" name="Group 353"/>
            <p:cNvGrpSpPr/>
            <p:nvPr/>
          </p:nvGrpSpPr>
          <p:grpSpPr>
            <a:xfrm>
              <a:off x="14937965" y="3330293"/>
              <a:ext cx="4633665" cy="9139524"/>
              <a:chOff x="886417" y="3497441"/>
              <a:chExt cx="4633665" cy="9139524"/>
            </a:xfrm>
          </p:grpSpPr>
          <p:grpSp>
            <p:nvGrpSpPr>
              <p:cNvPr id="936" name="Group 935"/>
              <p:cNvGrpSpPr>
                <a:grpSpLocks noChangeAspect="1"/>
              </p:cNvGrpSpPr>
              <p:nvPr/>
            </p:nvGrpSpPr>
            <p:grpSpPr>
              <a:xfrm>
                <a:off x="886968" y="5384277"/>
                <a:ext cx="4633114" cy="1747616"/>
                <a:chOff x="734016" y="3345040"/>
                <a:chExt cx="22929819" cy="8649155"/>
              </a:xfrm>
            </p:grpSpPr>
            <p:sp>
              <p:nvSpPr>
                <p:cNvPr id="1201" name="Rounded Rectangle 120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2" name="Rounded Rectangle 120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3" name="Rounded Rectangle 120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4" name="Rounded Rectangle 120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5" name="Rounded Rectangle 120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6" name="Rounded Rectangle 120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7" name="Rounded Rectangle 120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8" name="Rounded Rectangle 120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9" name="Rounded Rectangle 120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0" name="Rounded Rectangle 120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1" name="Rounded Rectangle 121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2" name="Rounded Rectangle 121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3" name="Rounded Rectangle 121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4" name="Rounded Rectangle 121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5" name="Rounded Rectangle 121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6" name="Rounded Rectangle 121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7" name="Rounded Rectangle 121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8" name="Rounded Rectangle 121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9" name="Rounded Rectangle 121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0" name="Rounded Rectangle 121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1" name="Rounded Rectangle 122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2" name="Rounded Rectangle 122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3" name="Rounded Rectangle 122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4" name="Rounded Rectangle 122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5" name="Rounded Rectangle 122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6" name="Rounded Rectangle 122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7" name="Rounded Rectangle 122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8" name="Rounded Rectangle 122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9" name="Rounded Rectangle 122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0" name="Rounded Rectangle 122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1" name="Rounded Rectangle 123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2" name="Rounded Rectangle 123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3" name="Rounded Rectangle 123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4" name="Rounded Rectangle 123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5" name="Rounded Rectangle 123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6" name="Rounded Rectangle 123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7" name="Rounded Rectangle 123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8" name="Rounded Rectangle 123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9" name="Rounded Rectangle 123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0" name="Rounded Rectangle 123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1" name="Rounded Rectangle 124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2" name="Rounded Rectangle 124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3" name="Rounded Rectangle 124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4" name="Rounded Rectangle 124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5" name="Rounded Rectangle 124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6" name="Rounded Rectangle 124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7" name="Rounded Rectangle 124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8" name="Rounded Rectangle 124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9" name="Rounded Rectangle 124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0" name="Rounded Rectangle 124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1" name="Rounded Rectangle 125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2" name="Rounded Rectangle 125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3" name="Rounded Rectangle 125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4" name="Rounded Rectangle 125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5" name="Rounded Rectangle 125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6" name="Rounded Rectangle 125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7" name="Rounded Rectangle 125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8" name="Rounded Rectangle 125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9" name="Rounded Rectangle 125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0" name="Rounded Rectangle 125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1" name="Rounded Rectangle 126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2" name="Rounded Rectangle 126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3" name="Rounded Rectangle 126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4" name="Rounded Rectangle 126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5" name="Rounded Rectangle 126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7" name="Group 936"/>
              <p:cNvGrpSpPr>
                <a:grpSpLocks noChangeAspect="1"/>
              </p:cNvGrpSpPr>
              <p:nvPr/>
            </p:nvGrpSpPr>
            <p:grpSpPr>
              <a:xfrm>
                <a:off x="886417" y="3497441"/>
                <a:ext cx="4633114" cy="1747616"/>
                <a:chOff x="734016" y="3345040"/>
                <a:chExt cx="22929819" cy="8649155"/>
              </a:xfrm>
            </p:grpSpPr>
            <p:sp>
              <p:nvSpPr>
                <p:cNvPr id="1136" name="Rounded Rectangle 113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7" name="Rounded Rectangle 113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8" name="Rounded Rectangle 113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9" name="Rounded Rectangle 113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0" name="Rounded Rectangle 113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1" name="Rounded Rectangle 114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2" name="Rounded Rectangle 114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3" name="Rounded Rectangle 114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4" name="Rounded Rectangle 114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5" name="Rounded Rectangle 114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6" name="Rounded Rectangle 114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7" name="Rounded Rectangle 114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8" name="Rounded Rectangle 114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9" name="Rounded Rectangle 114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0" name="Rounded Rectangle 114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1" name="Rounded Rectangle 115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2" name="Rounded Rectangle 115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3" name="Rounded Rectangle 115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4" name="Rounded Rectangle 115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5" name="Rounded Rectangle 115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6" name="Rounded Rectangle 115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7" name="Rounded Rectangle 115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8" name="Rounded Rectangle 115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9" name="Rounded Rectangle 115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0" name="Rounded Rectangle 115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1" name="Rounded Rectangle 116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2" name="Rounded Rectangle 116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3" name="Rounded Rectangle 116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4" name="Rounded Rectangle 116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5" name="Rounded Rectangle 116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6" name="Rounded Rectangle 116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7" name="Rounded Rectangle 116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8" name="Rounded Rectangle 116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9" name="Rounded Rectangle 116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0" name="Rounded Rectangle 116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1" name="Rounded Rectangle 117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2" name="Rounded Rectangle 117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3" name="Rounded Rectangle 117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4" name="Rounded Rectangle 117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5" name="Rounded Rectangle 117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6" name="Rounded Rectangle 117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7" name="Rounded Rectangle 117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8" name="Rounded Rectangle 117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9" name="Rounded Rectangle 117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0" name="Rounded Rectangle 117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1" name="Rounded Rectangle 118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2" name="Rounded Rectangle 118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3" name="Rounded Rectangle 118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4" name="Rounded Rectangle 118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5" name="Rounded Rectangle 118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6" name="Rounded Rectangle 118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7" name="Rounded Rectangle 118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8" name="Rounded Rectangle 118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9" name="Rounded Rectangle 118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0" name="Rounded Rectangle 118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1" name="Rounded Rectangle 119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2" name="Rounded Rectangle 119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3" name="Rounded Rectangle 119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4" name="Rounded Rectangle 119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5" name="Rounded Rectangle 119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6" name="Rounded Rectangle 119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7" name="Rounded Rectangle 119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8" name="Rounded Rectangle 119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9" name="Rounded Rectangle 119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0" name="Rounded Rectangle 119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8" name="Group 937"/>
              <p:cNvGrpSpPr>
                <a:grpSpLocks noChangeAspect="1"/>
              </p:cNvGrpSpPr>
              <p:nvPr/>
            </p:nvGrpSpPr>
            <p:grpSpPr>
              <a:xfrm>
                <a:off x="886968" y="10889349"/>
                <a:ext cx="4633114" cy="1747616"/>
                <a:chOff x="734016" y="3345040"/>
                <a:chExt cx="22929819" cy="8649155"/>
              </a:xfrm>
            </p:grpSpPr>
            <p:sp>
              <p:nvSpPr>
                <p:cNvPr id="1071" name="Rounded Rectangle 10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2" name="Rounded Rectangle 10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3" name="Rounded Rectangle 10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4" name="Rounded Rectangle 10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5" name="Rounded Rectangle 10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6" name="Rounded Rectangle 10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7" name="Rounded Rectangle 10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8" name="Rounded Rectangle 10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9" name="Rounded Rectangle 10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0" name="Rounded Rectangle 10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1" name="Rounded Rectangle 10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2" name="Rounded Rectangle 10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3" name="Rounded Rectangle 10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4" name="Rounded Rectangle 10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5" name="Rounded Rectangle 10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6" name="Rounded Rectangle 10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7" name="Rounded Rectangle 10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8" name="Rounded Rectangle 10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9" name="Rounded Rectangle 10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0" name="Rounded Rectangle 10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1" name="Rounded Rectangle 10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2" name="Rounded Rectangle 10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3" name="Rounded Rectangle 10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4" name="Rounded Rectangle 10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5" name="Rounded Rectangle 10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6" name="Rounded Rectangle 10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7" name="Rounded Rectangle 10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8" name="Rounded Rectangle 10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9" name="Rounded Rectangle 10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0" name="Rounded Rectangle 10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1" name="Rounded Rectangle 11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2" name="Rounded Rectangle 11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3" name="Rounded Rectangle 11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4" name="Rounded Rectangle 11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5" name="Rounded Rectangle 11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6" name="Rounded Rectangle 11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7" name="Rounded Rectangle 11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8" name="Rounded Rectangle 11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9" name="Rounded Rectangle 11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0" name="Rounded Rectangle 11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1" name="Rounded Rectangle 11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2" name="Rounded Rectangle 11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3" name="Rounded Rectangle 11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4" name="Rounded Rectangle 11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5" name="Rounded Rectangle 11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6" name="Rounded Rectangle 11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7" name="Rounded Rectangle 11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8" name="Rounded Rectangle 11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9" name="Rounded Rectangle 11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0" name="Rounded Rectangle 11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1" name="Rounded Rectangle 11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2" name="Rounded Rectangle 11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3" name="Rounded Rectangle 11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4" name="Rounded Rectangle 11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5" name="Rounded Rectangle 11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6" name="Rounded Rectangle 11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7" name="Rounded Rectangle 11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8" name="Rounded Rectangle 11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9" name="Rounded Rectangle 11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0" name="Rounded Rectangle 11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1" name="Rounded Rectangle 11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2" name="Rounded Rectangle 11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3" name="Rounded Rectangle 11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4" name="Rounded Rectangle 11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5" name="Rounded Rectangle 11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9" name="Group 938"/>
              <p:cNvGrpSpPr>
                <a:grpSpLocks noChangeAspect="1"/>
              </p:cNvGrpSpPr>
              <p:nvPr/>
            </p:nvGrpSpPr>
            <p:grpSpPr>
              <a:xfrm>
                <a:off x="886968" y="9046760"/>
                <a:ext cx="4633114" cy="1747616"/>
                <a:chOff x="734016" y="3345040"/>
                <a:chExt cx="22929819" cy="8649155"/>
              </a:xfrm>
            </p:grpSpPr>
            <p:sp>
              <p:nvSpPr>
                <p:cNvPr id="1006" name="Rounded Rectangle 100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7" name="Rounded Rectangle 100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8" name="Rounded Rectangle 100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9" name="Rounded Rectangle 100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0" name="Rounded Rectangle 100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1" name="Rounded Rectangle 101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2" name="Rounded Rectangle 101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3" name="Rounded Rectangle 101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4" name="Rounded Rectangle 101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5" name="Rounded Rectangle 101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6" name="Rounded Rectangle 101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7" name="Rounded Rectangle 101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8" name="Rounded Rectangle 101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9" name="Rounded Rectangle 101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0" name="Rounded Rectangle 101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1" name="Rounded Rectangle 102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2" name="Rounded Rectangle 102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3" name="Rounded Rectangle 102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4" name="Rounded Rectangle 102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5" name="Rounded Rectangle 102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6" name="Rounded Rectangle 102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7" name="Rounded Rectangle 102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8" name="Rounded Rectangle 102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9" name="Rounded Rectangle 102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0" name="Rounded Rectangle 102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1" name="Rounded Rectangle 103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2" name="Rounded Rectangle 103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3" name="Rounded Rectangle 103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4" name="Rounded Rectangle 103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5" name="Rounded Rectangle 103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6" name="Rounded Rectangle 103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7" name="Rounded Rectangle 103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8" name="Rounded Rectangle 103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9" name="Rounded Rectangle 103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0" name="Rounded Rectangle 103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1" name="Rounded Rectangle 104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2" name="Rounded Rectangle 104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3" name="Rounded Rectangle 104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4" name="Rounded Rectangle 104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5" name="Rounded Rectangle 104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6" name="Rounded Rectangle 104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7" name="Rounded Rectangle 104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8" name="Rounded Rectangle 104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9" name="Rounded Rectangle 104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0" name="Rounded Rectangle 104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1" name="Rounded Rectangle 105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2" name="Rounded Rectangle 105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3" name="Rounded Rectangle 105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4" name="Rounded Rectangle 105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5" name="Rounded Rectangle 105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6" name="Rounded Rectangle 105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7" name="Rounded Rectangle 105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8" name="Rounded Rectangle 105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9" name="Rounded Rectangle 105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0" name="Rounded Rectangle 105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1" name="Rounded Rectangle 106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2" name="Rounded Rectangle 106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3" name="Rounded Rectangle 106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4" name="Rounded Rectangle 106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5" name="Rounded Rectangle 106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6" name="Rounded Rectangle 106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7" name="Rounded Rectangle 106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8" name="Rounded Rectangle 106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9" name="Rounded Rectangle 106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0" name="Rounded Rectangle 106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40" name="Group 939"/>
              <p:cNvGrpSpPr>
                <a:grpSpLocks noChangeAspect="1"/>
              </p:cNvGrpSpPr>
              <p:nvPr/>
            </p:nvGrpSpPr>
            <p:grpSpPr>
              <a:xfrm>
                <a:off x="886968" y="7226259"/>
                <a:ext cx="4633114" cy="1747616"/>
                <a:chOff x="734016" y="3345040"/>
                <a:chExt cx="22929819" cy="8649155"/>
              </a:xfrm>
            </p:grpSpPr>
            <p:sp>
              <p:nvSpPr>
                <p:cNvPr id="941" name="Rounded Rectangle 94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2" name="Rounded Rectangle 94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3" name="Rounded Rectangle 94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4" name="Rounded Rectangle 94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5" name="Rounded Rectangle 94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6" name="Rounded Rectangle 94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7" name="Rounded Rectangle 94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8" name="Rounded Rectangle 94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9" name="Rounded Rectangle 94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0" name="Rounded Rectangle 94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1" name="Rounded Rectangle 95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2" name="Rounded Rectangle 95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3" name="Rounded Rectangle 95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4" name="Rounded Rectangle 95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5" name="Rounded Rectangle 95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6" name="Rounded Rectangle 95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7" name="Rounded Rectangle 95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8" name="Rounded Rectangle 95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9" name="Rounded Rectangle 95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0" name="Rounded Rectangle 95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1" name="Rounded Rectangle 96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2" name="Rounded Rectangle 96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3" name="Rounded Rectangle 96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4" name="Rounded Rectangle 96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5" name="Rounded Rectangle 96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6" name="Rounded Rectangle 96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7" name="Rounded Rectangle 96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8" name="Rounded Rectangle 96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9" name="Rounded Rectangle 96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0" name="Rounded Rectangle 96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1" name="Rounded Rectangle 97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2" name="Rounded Rectangle 97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3" name="Rounded Rectangle 97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4" name="Rounded Rectangle 97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5" name="Rounded Rectangle 97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6" name="Rounded Rectangle 97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7" name="Rounded Rectangle 97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8" name="Rounded Rectangle 97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9" name="Rounded Rectangle 97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0" name="Rounded Rectangle 97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1" name="Rounded Rectangle 98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2" name="Rounded Rectangle 98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3" name="Rounded Rectangle 98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4" name="Rounded Rectangle 98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5" name="Rounded Rectangle 98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6" name="Rounded Rectangle 98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7" name="Rounded Rectangle 98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8" name="Rounded Rectangle 98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9" name="Rounded Rectangle 98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0" name="Rounded Rectangle 98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1" name="Rounded Rectangle 99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2" name="Rounded Rectangle 99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3" name="Rounded Rectangle 99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4" name="Rounded Rectangle 99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5" name="Rounded Rectangle 99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6" name="Rounded Rectangle 99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7" name="Rounded Rectangle 99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8" name="Rounded Rectangle 99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9" name="Rounded Rectangle 99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0" name="Rounded Rectangle 99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1" name="Rounded Rectangle 100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2" name="Rounded Rectangle 100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3" name="Rounded Rectangle 100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4" name="Rounded Rectangle 100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5" name="Rounded Rectangle 100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5" name="Group 354"/>
            <p:cNvGrpSpPr/>
            <p:nvPr/>
          </p:nvGrpSpPr>
          <p:grpSpPr>
            <a:xfrm>
              <a:off x="10215935" y="3330293"/>
              <a:ext cx="4633665" cy="9139524"/>
              <a:chOff x="886417" y="3497441"/>
              <a:chExt cx="4633665" cy="9139524"/>
            </a:xfrm>
          </p:grpSpPr>
          <p:grpSp>
            <p:nvGrpSpPr>
              <p:cNvPr id="606" name="Group 605"/>
              <p:cNvGrpSpPr>
                <a:grpSpLocks noChangeAspect="1"/>
              </p:cNvGrpSpPr>
              <p:nvPr/>
            </p:nvGrpSpPr>
            <p:grpSpPr>
              <a:xfrm>
                <a:off x="886968" y="5384277"/>
                <a:ext cx="4633114" cy="1747616"/>
                <a:chOff x="734016" y="3345040"/>
                <a:chExt cx="22929819" cy="8649155"/>
              </a:xfrm>
            </p:grpSpPr>
            <p:sp>
              <p:nvSpPr>
                <p:cNvPr id="871" name="Rounded Rectangle 8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2" name="Rounded Rectangle 8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3" name="Rounded Rectangle 8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4" name="Rounded Rectangle 8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5" name="Rounded Rectangle 8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6" name="Rounded Rectangle 8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7" name="Rounded Rectangle 8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8" name="Rounded Rectangle 8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9" name="Rounded Rectangle 8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0" name="Rounded Rectangle 8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1" name="Rounded Rectangle 8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2" name="Rounded Rectangle 8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3" name="Rounded Rectangle 8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4" name="Rounded Rectangle 8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5" name="Rounded Rectangle 8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6" name="Rounded Rectangle 8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7" name="Rounded Rectangle 8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8" name="Rounded Rectangle 8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9" name="Rounded Rectangle 8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0" name="Rounded Rectangle 8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1" name="Rounded Rectangle 8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2" name="Rounded Rectangle 8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3" name="Rounded Rectangle 8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4" name="Rounded Rectangle 8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5" name="Rounded Rectangle 8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6" name="Rounded Rectangle 8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7" name="Rounded Rectangle 8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8" name="Rounded Rectangle 8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9" name="Rounded Rectangle 8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0" name="Rounded Rectangle 8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1" name="Rounded Rectangle 9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2" name="Rounded Rectangle 9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3" name="Rounded Rectangle 9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4" name="Rounded Rectangle 9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5" name="Rounded Rectangle 9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6" name="Rounded Rectangle 9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7" name="Rounded Rectangle 9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8" name="Rounded Rectangle 9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9" name="Rounded Rectangle 9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0" name="Rounded Rectangle 9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1" name="Rounded Rectangle 9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2" name="Rounded Rectangle 9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3" name="Rounded Rectangle 9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4" name="Rounded Rectangle 9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5" name="Rounded Rectangle 9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6" name="Rounded Rectangle 9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7" name="Rounded Rectangle 9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8" name="Rounded Rectangle 9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9" name="Rounded Rectangle 9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0" name="Rounded Rectangle 9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1" name="Rounded Rectangle 9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2" name="Rounded Rectangle 9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3" name="Rounded Rectangle 9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4" name="Rounded Rectangle 9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5" name="Rounded Rectangle 9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6" name="Rounded Rectangle 9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7" name="Rounded Rectangle 9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8" name="Rounded Rectangle 9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9" name="Rounded Rectangle 9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0" name="Rounded Rectangle 9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1" name="Rounded Rectangle 9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2" name="Rounded Rectangle 9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3" name="Rounded Rectangle 9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4" name="Rounded Rectangle 9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5" name="Rounded Rectangle 9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7" name="Group 606"/>
              <p:cNvGrpSpPr>
                <a:grpSpLocks noChangeAspect="1"/>
              </p:cNvGrpSpPr>
              <p:nvPr/>
            </p:nvGrpSpPr>
            <p:grpSpPr>
              <a:xfrm>
                <a:off x="886417" y="3497441"/>
                <a:ext cx="4633114" cy="1747616"/>
                <a:chOff x="734016" y="3345040"/>
                <a:chExt cx="22929819" cy="8649155"/>
              </a:xfrm>
            </p:grpSpPr>
            <p:sp>
              <p:nvSpPr>
                <p:cNvPr id="806" name="Rounded Rectangle 80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7" name="Rounded Rectangle 80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8" name="Rounded Rectangle 80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9" name="Rounded Rectangle 80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0" name="Rounded Rectangle 80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1" name="Rounded Rectangle 81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2" name="Rounded Rectangle 81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3" name="Rounded Rectangle 81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4" name="Rounded Rectangle 81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5" name="Rounded Rectangle 81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6" name="Rounded Rectangle 81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7" name="Rounded Rectangle 81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8" name="Rounded Rectangle 81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9" name="Rounded Rectangle 81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0" name="Rounded Rectangle 81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1" name="Rounded Rectangle 82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2" name="Rounded Rectangle 82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3" name="Rounded Rectangle 82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4" name="Rounded Rectangle 82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5" name="Rounded Rectangle 82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6" name="Rounded Rectangle 82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7" name="Rounded Rectangle 82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8" name="Rounded Rectangle 82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9" name="Rounded Rectangle 82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0" name="Rounded Rectangle 82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1" name="Rounded Rectangle 83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2" name="Rounded Rectangle 83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3" name="Rounded Rectangle 83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4" name="Rounded Rectangle 83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5" name="Rounded Rectangle 83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6" name="Rounded Rectangle 83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7" name="Rounded Rectangle 83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8" name="Rounded Rectangle 83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9" name="Rounded Rectangle 83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0" name="Rounded Rectangle 83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1" name="Rounded Rectangle 84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2" name="Rounded Rectangle 84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3" name="Rounded Rectangle 84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4" name="Rounded Rectangle 84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5" name="Rounded Rectangle 84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6" name="Rounded Rectangle 84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7" name="Rounded Rectangle 84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8" name="Rounded Rectangle 84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9" name="Rounded Rectangle 84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0" name="Rounded Rectangle 84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1" name="Rounded Rectangle 85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2" name="Rounded Rectangle 85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3" name="Rounded Rectangle 85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4" name="Rounded Rectangle 85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5" name="Rounded Rectangle 85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6" name="Rounded Rectangle 85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7" name="Rounded Rectangle 85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8" name="Rounded Rectangle 85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9" name="Rounded Rectangle 85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0" name="Rounded Rectangle 85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1" name="Rounded Rectangle 86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2" name="Rounded Rectangle 86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3" name="Rounded Rectangle 86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4" name="Rounded Rectangle 86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5" name="Rounded Rectangle 86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6" name="Rounded Rectangle 86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7" name="Rounded Rectangle 86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8" name="Rounded Rectangle 86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9" name="Rounded Rectangle 86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0" name="Rounded Rectangle 86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8" name="Group 607"/>
              <p:cNvGrpSpPr>
                <a:grpSpLocks noChangeAspect="1"/>
              </p:cNvGrpSpPr>
              <p:nvPr/>
            </p:nvGrpSpPr>
            <p:grpSpPr>
              <a:xfrm>
                <a:off x="886968" y="10889349"/>
                <a:ext cx="4633114" cy="1747616"/>
                <a:chOff x="734016" y="3345040"/>
                <a:chExt cx="22929819" cy="8649155"/>
              </a:xfrm>
            </p:grpSpPr>
            <p:sp>
              <p:nvSpPr>
                <p:cNvPr id="741" name="Rounded Rectangle 74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2" name="Rounded Rectangle 74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3" name="Rounded Rectangle 74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4" name="Rounded Rectangle 74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5" name="Rounded Rectangle 74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6" name="Rounded Rectangle 74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7" name="Rounded Rectangle 74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8" name="Rounded Rectangle 74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9" name="Rounded Rectangle 74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0" name="Rounded Rectangle 74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1" name="Rounded Rectangle 75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2" name="Rounded Rectangle 75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3" name="Rounded Rectangle 75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4" name="Rounded Rectangle 75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5" name="Rounded Rectangle 75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6" name="Rounded Rectangle 75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7" name="Rounded Rectangle 75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8" name="Rounded Rectangle 75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9" name="Rounded Rectangle 75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0" name="Rounded Rectangle 75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1" name="Rounded Rectangle 76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2" name="Rounded Rectangle 76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3" name="Rounded Rectangle 76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4" name="Rounded Rectangle 76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5" name="Rounded Rectangle 76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6" name="Rounded Rectangle 76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7" name="Rounded Rectangle 76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8" name="Rounded Rectangle 76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9" name="Rounded Rectangle 76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0" name="Rounded Rectangle 76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1" name="Rounded Rectangle 77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2" name="Rounded Rectangle 77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3" name="Rounded Rectangle 77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4" name="Rounded Rectangle 77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5" name="Rounded Rectangle 77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6" name="Rounded Rectangle 77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7" name="Rounded Rectangle 77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8" name="Rounded Rectangle 77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9" name="Rounded Rectangle 77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0" name="Rounded Rectangle 77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1" name="Rounded Rectangle 78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2" name="Rounded Rectangle 78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3" name="Rounded Rectangle 78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4" name="Rounded Rectangle 78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5" name="Rounded Rectangle 78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6" name="Rounded Rectangle 78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7" name="Rounded Rectangle 78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8" name="Rounded Rectangle 78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9" name="Rounded Rectangle 78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0" name="Rounded Rectangle 78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1" name="Rounded Rectangle 79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2" name="Rounded Rectangle 79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3" name="Rounded Rectangle 79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4" name="Rounded Rectangle 79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5" name="Rounded Rectangle 79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6" name="Rounded Rectangle 79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7" name="Rounded Rectangle 79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8" name="Rounded Rectangle 79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9" name="Rounded Rectangle 79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0" name="Rounded Rectangle 79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1" name="Rounded Rectangle 80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2" name="Rounded Rectangle 80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3" name="Rounded Rectangle 80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4" name="Rounded Rectangle 80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5" name="Rounded Rectangle 80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9" name="Group 608"/>
              <p:cNvGrpSpPr>
                <a:grpSpLocks noChangeAspect="1"/>
              </p:cNvGrpSpPr>
              <p:nvPr/>
            </p:nvGrpSpPr>
            <p:grpSpPr>
              <a:xfrm>
                <a:off x="886968" y="9046760"/>
                <a:ext cx="4633114" cy="1747616"/>
                <a:chOff x="734016" y="3345040"/>
                <a:chExt cx="22929819" cy="8649155"/>
              </a:xfrm>
            </p:grpSpPr>
            <p:sp>
              <p:nvSpPr>
                <p:cNvPr id="676" name="Rounded Rectangle 67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7" name="Rounded Rectangle 67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8" name="Rounded Rectangle 67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9" name="Rounded Rectangle 67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0" name="Rounded Rectangle 67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1" name="Rounded Rectangle 68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2" name="Rounded Rectangle 68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3" name="Rounded Rectangle 68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4" name="Rounded Rectangle 68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5" name="Rounded Rectangle 68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6" name="Rounded Rectangle 68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7" name="Rounded Rectangle 68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8" name="Rounded Rectangle 68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9" name="Rounded Rectangle 68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0" name="Rounded Rectangle 68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1" name="Rounded Rectangle 69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2" name="Rounded Rectangle 69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3" name="Rounded Rectangle 69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4" name="Rounded Rectangle 69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5" name="Rounded Rectangle 69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6" name="Rounded Rectangle 69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7" name="Rounded Rectangle 69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8" name="Rounded Rectangle 69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9" name="Rounded Rectangle 69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0" name="Rounded Rectangle 69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1" name="Rounded Rectangle 70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2" name="Rounded Rectangle 70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3" name="Rounded Rectangle 70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4" name="Rounded Rectangle 70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5" name="Rounded Rectangle 70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6" name="Rounded Rectangle 70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7" name="Rounded Rectangle 70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8" name="Rounded Rectangle 70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9" name="Rounded Rectangle 70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0" name="Rounded Rectangle 70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1" name="Rounded Rectangle 71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2" name="Rounded Rectangle 71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3" name="Rounded Rectangle 71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4" name="Rounded Rectangle 71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5" name="Rounded Rectangle 71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6" name="Rounded Rectangle 71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7" name="Rounded Rectangle 71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8" name="Rounded Rectangle 71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9" name="Rounded Rectangle 71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0" name="Rounded Rectangle 71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1" name="Rounded Rectangle 72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2" name="Rounded Rectangle 72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3" name="Rounded Rectangle 72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4" name="Rounded Rectangle 72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5" name="Rounded Rectangle 72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6" name="Rounded Rectangle 72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7" name="Rounded Rectangle 72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8" name="Rounded Rectangle 72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9" name="Rounded Rectangle 72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0" name="Rounded Rectangle 72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1" name="Rounded Rectangle 73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2" name="Rounded Rectangle 73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3" name="Rounded Rectangle 73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4" name="Rounded Rectangle 73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5" name="Rounded Rectangle 73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6" name="Rounded Rectangle 73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7" name="Rounded Rectangle 73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8" name="Rounded Rectangle 73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9" name="Rounded Rectangle 73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0" name="Rounded Rectangle 73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10" name="Group 609"/>
              <p:cNvGrpSpPr>
                <a:grpSpLocks noChangeAspect="1"/>
              </p:cNvGrpSpPr>
              <p:nvPr/>
            </p:nvGrpSpPr>
            <p:grpSpPr>
              <a:xfrm>
                <a:off x="886968" y="7226259"/>
                <a:ext cx="4633114" cy="1747616"/>
                <a:chOff x="734016" y="3345040"/>
                <a:chExt cx="22929819" cy="8649155"/>
              </a:xfrm>
            </p:grpSpPr>
            <p:sp>
              <p:nvSpPr>
                <p:cNvPr id="611" name="Rounded Rectangle 61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2" name="Rounded Rectangle 61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3" name="Rounded Rectangle 61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4" name="Rounded Rectangle 61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5" name="Rounded Rectangle 61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6" name="Rounded Rectangle 61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7" name="Rounded Rectangle 61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8" name="Rounded Rectangle 61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9" name="Rounded Rectangle 61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0" name="Rounded Rectangle 61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1" name="Rounded Rectangle 62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2" name="Rounded Rectangle 62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3" name="Rounded Rectangle 62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4" name="Rounded Rectangle 62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5" name="Rounded Rectangle 62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6" name="Rounded Rectangle 62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7" name="Rounded Rectangle 62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8" name="Rounded Rectangle 62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9" name="Rounded Rectangle 62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0" name="Rounded Rectangle 62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1" name="Rounded Rectangle 63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2" name="Rounded Rectangle 63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3" name="Rounded Rectangle 63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4" name="Rounded Rectangle 63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5" name="Rounded Rectangle 63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6" name="Rounded Rectangle 63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7" name="Rounded Rectangle 63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8" name="Rounded Rectangle 63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9" name="Rounded Rectangle 63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0" name="Rounded Rectangle 63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1" name="Rounded Rectangle 64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2" name="Rounded Rectangle 64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3" name="Rounded Rectangle 64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4" name="Rounded Rectangle 64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5" name="Rounded Rectangle 64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6" name="Rounded Rectangle 64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7" name="Rounded Rectangle 64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8" name="Rounded Rectangle 64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9" name="Rounded Rectangle 64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0" name="Rounded Rectangle 64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1" name="Rounded Rectangle 65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2" name="Rounded Rectangle 65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3" name="Rounded Rectangle 65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4" name="Rounded Rectangle 65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5" name="Rounded Rectangle 65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6" name="Rounded Rectangle 65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7" name="Rounded Rectangle 65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8" name="Rounded Rectangle 65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9" name="Rounded Rectangle 65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0" name="Rounded Rectangle 65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1" name="Rounded Rectangle 66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2" name="Rounded Rectangle 66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3" name="Rounded Rectangle 66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4" name="Rounded Rectangle 66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5" name="Rounded Rectangle 66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6" name="Rounded Rectangle 66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7" name="Rounded Rectangle 66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8" name="Rounded Rectangle 66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9" name="Rounded Rectangle 66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0" name="Rounded Rectangle 66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1" name="Rounded Rectangle 67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2" name="Rounded Rectangle 67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3" name="Rounded Rectangle 67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4" name="Rounded Rectangle 67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5" name="Rounded Rectangle 67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sp>
          <p:nvSpPr>
            <p:cNvPr id="356" name="Rounded Rectangle 355"/>
            <p:cNvSpPr/>
            <p:nvPr/>
          </p:nvSpPr>
          <p:spPr>
            <a:xfrm>
              <a:off x="19677741" y="5217236"/>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7" name="Rounded Rectangle 356"/>
            <p:cNvSpPr/>
            <p:nvPr/>
          </p:nvSpPr>
          <p:spPr>
            <a:xfrm>
              <a:off x="19677741" y="5583851"/>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8" name="Rounded Rectangle 357"/>
            <p:cNvSpPr/>
            <p:nvPr/>
          </p:nvSpPr>
          <p:spPr>
            <a:xfrm>
              <a:off x="19677741" y="5950465"/>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9" name="Rounded Rectangle 358"/>
            <p:cNvSpPr/>
            <p:nvPr/>
          </p:nvSpPr>
          <p:spPr>
            <a:xfrm>
              <a:off x="19677741"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0" name="Rounded Rectangle 359"/>
            <p:cNvSpPr/>
            <p:nvPr/>
          </p:nvSpPr>
          <p:spPr>
            <a:xfrm>
              <a:off x="19662914"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1" name="Rounded Rectangle 360"/>
            <p:cNvSpPr/>
            <p:nvPr/>
          </p:nvSpPr>
          <p:spPr>
            <a:xfrm>
              <a:off x="20029856" y="5217236"/>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2" name="Rounded Rectangle 361"/>
            <p:cNvSpPr/>
            <p:nvPr/>
          </p:nvSpPr>
          <p:spPr>
            <a:xfrm>
              <a:off x="20029856"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3" name="Rounded Rectangle 362"/>
            <p:cNvSpPr/>
            <p:nvPr/>
          </p:nvSpPr>
          <p:spPr>
            <a:xfrm>
              <a:off x="20029856"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4" name="Rounded Rectangle 363"/>
            <p:cNvSpPr/>
            <p:nvPr/>
          </p:nvSpPr>
          <p:spPr>
            <a:xfrm>
              <a:off x="20029856"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5" name="Rounded Rectangle 364"/>
            <p:cNvSpPr/>
            <p:nvPr/>
          </p:nvSpPr>
          <p:spPr>
            <a:xfrm>
              <a:off x="20015030"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6" name="Rounded Rectangle 365"/>
            <p:cNvSpPr/>
            <p:nvPr/>
          </p:nvSpPr>
          <p:spPr>
            <a:xfrm>
              <a:off x="2039731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7" name="Rounded Rectangle 366"/>
            <p:cNvSpPr/>
            <p:nvPr/>
          </p:nvSpPr>
          <p:spPr>
            <a:xfrm>
              <a:off x="2039731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8" name="Rounded Rectangle 367"/>
            <p:cNvSpPr/>
            <p:nvPr/>
          </p:nvSpPr>
          <p:spPr>
            <a:xfrm>
              <a:off x="2039731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9" name="Rounded Rectangle 368"/>
            <p:cNvSpPr/>
            <p:nvPr/>
          </p:nvSpPr>
          <p:spPr>
            <a:xfrm>
              <a:off x="2039731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0" name="Rounded Rectangle 369"/>
            <p:cNvSpPr/>
            <p:nvPr/>
          </p:nvSpPr>
          <p:spPr>
            <a:xfrm>
              <a:off x="2038249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1" name="Rounded Rectangle 370"/>
            <p:cNvSpPr/>
            <p:nvPr/>
          </p:nvSpPr>
          <p:spPr>
            <a:xfrm>
              <a:off x="20779608"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2" name="Rounded Rectangle 371"/>
            <p:cNvSpPr/>
            <p:nvPr/>
          </p:nvSpPr>
          <p:spPr>
            <a:xfrm>
              <a:off x="20779608"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3" name="Rounded Rectangle 372"/>
            <p:cNvSpPr/>
            <p:nvPr/>
          </p:nvSpPr>
          <p:spPr>
            <a:xfrm>
              <a:off x="20779608"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4" name="Rounded Rectangle 373"/>
            <p:cNvSpPr/>
            <p:nvPr/>
          </p:nvSpPr>
          <p:spPr>
            <a:xfrm>
              <a:off x="20779608"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5" name="Rounded Rectangle 374"/>
            <p:cNvSpPr/>
            <p:nvPr/>
          </p:nvSpPr>
          <p:spPr>
            <a:xfrm>
              <a:off x="20764781"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6" name="Rounded Rectangle 375"/>
            <p:cNvSpPr/>
            <p:nvPr/>
          </p:nvSpPr>
          <p:spPr>
            <a:xfrm>
              <a:off x="21131724"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7" name="Rounded Rectangle 376"/>
            <p:cNvSpPr/>
            <p:nvPr/>
          </p:nvSpPr>
          <p:spPr>
            <a:xfrm>
              <a:off x="21131724"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8" name="Rounded Rectangle 377"/>
            <p:cNvSpPr/>
            <p:nvPr/>
          </p:nvSpPr>
          <p:spPr>
            <a:xfrm>
              <a:off x="21131724"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9" name="Rounded Rectangle 378"/>
            <p:cNvSpPr/>
            <p:nvPr/>
          </p:nvSpPr>
          <p:spPr>
            <a:xfrm>
              <a:off x="21131724"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0" name="Rounded Rectangle 379"/>
            <p:cNvSpPr/>
            <p:nvPr/>
          </p:nvSpPr>
          <p:spPr>
            <a:xfrm>
              <a:off x="21116897"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1" name="Rounded Rectangle 380"/>
            <p:cNvSpPr/>
            <p:nvPr/>
          </p:nvSpPr>
          <p:spPr>
            <a:xfrm>
              <a:off x="21499186"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2" name="Rounded Rectangle 381"/>
            <p:cNvSpPr/>
            <p:nvPr/>
          </p:nvSpPr>
          <p:spPr>
            <a:xfrm>
              <a:off x="21499186"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3" name="Rounded Rectangle 382"/>
            <p:cNvSpPr/>
            <p:nvPr/>
          </p:nvSpPr>
          <p:spPr>
            <a:xfrm>
              <a:off x="21499186"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4" name="Rounded Rectangle 383"/>
            <p:cNvSpPr/>
            <p:nvPr/>
          </p:nvSpPr>
          <p:spPr>
            <a:xfrm>
              <a:off x="21499186"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5" name="Rounded Rectangle 384"/>
            <p:cNvSpPr/>
            <p:nvPr/>
          </p:nvSpPr>
          <p:spPr>
            <a:xfrm>
              <a:off x="21484359"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6" name="Rounded Rectangle 385"/>
            <p:cNvSpPr/>
            <p:nvPr/>
          </p:nvSpPr>
          <p:spPr>
            <a:xfrm>
              <a:off x="2186612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7" name="Rounded Rectangle 386"/>
            <p:cNvSpPr/>
            <p:nvPr/>
          </p:nvSpPr>
          <p:spPr>
            <a:xfrm>
              <a:off x="2186612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8" name="Rounded Rectangle 387"/>
            <p:cNvSpPr/>
            <p:nvPr/>
          </p:nvSpPr>
          <p:spPr>
            <a:xfrm>
              <a:off x="2186612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9" name="Rounded Rectangle 388"/>
            <p:cNvSpPr/>
            <p:nvPr/>
          </p:nvSpPr>
          <p:spPr>
            <a:xfrm>
              <a:off x="2186612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0" name="Rounded Rectangle 389"/>
            <p:cNvSpPr/>
            <p:nvPr/>
          </p:nvSpPr>
          <p:spPr>
            <a:xfrm>
              <a:off x="2185130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1" name="Rounded Rectangle 390"/>
            <p:cNvSpPr/>
            <p:nvPr/>
          </p:nvSpPr>
          <p:spPr>
            <a:xfrm>
              <a:off x="22218244"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2" name="Rounded Rectangle 391"/>
            <p:cNvSpPr/>
            <p:nvPr/>
          </p:nvSpPr>
          <p:spPr>
            <a:xfrm>
              <a:off x="22218244"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3" name="Rounded Rectangle 392"/>
            <p:cNvSpPr/>
            <p:nvPr/>
          </p:nvSpPr>
          <p:spPr>
            <a:xfrm>
              <a:off x="22218244"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4" name="Rounded Rectangle 393"/>
            <p:cNvSpPr/>
            <p:nvPr/>
          </p:nvSpPr>
          <p:spPr>
            <a:xfrm>
              <a:off x="22218244"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5" name="Rounded Rectangle 394"/>
            <p:cNvSpPr/>
            <p:nvPr/>
          </p:nvSpPr>
          <p:spPr>
            <a:xfrm>
              <a:off x="22203417"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6" name="Rounded Rectangle 395"/>
            <p:cNvSpPr/>
            <p:nvPr/>
          </p:nvSpPr>
          <p:spPr>
            <a:xfrm>
              <a:off x="22585707"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7" name="Rounded Rectangle 396"/>
            <p:cNvSpPr/>
            <p:nvPr/>
          </p:nvSpPr>
          <p:spPr>
            <a:xfrm>
              <a:off x="22585707"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8" name="Rounded Rectangle 397"/>
            <p:cNvSpPr/>
            <p:nvPr/>
          </p:nvSpPr>
          <p:spPr>
            <a:xfrm>
              <a:off x="22585707"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9" name="Rounded Rectangle 398"/>
            <p:cNvSpPr/>
            <p:nvPr/>
          </p:nvSpPr>
          <p:spPr>
            <a:xfrm>
              <a:off x="22585707"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0" name="Rounded Rectangle 399"/>
            <p:cNvSpPr/>
            <p:nvPr/>
          </p:nvSpPr>
          <p:spPr>
            <a:xfrm>
              <a:off x="22570880"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1" name="Rounded Rectangle 400"/>
            <p:cNvSpPr/>
            <p:nvPr/>
          </p:nvSpPr>
          <p:spPr>
            <a:xfrm>
              <a:off x="2295316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2" name="Rounded Rectangle 401"/>
            <p:cNvSpPr/>
            <p:nvPr/>
          </p:nvSpPr>
          <p:spPr>
            <a:xfrm>
              <a:off x="2295316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3" name="Rounded Rectangle 402"/>
            <p:cNvSpPr/>
            <p:nvPr/>
          </p:nvSpPr>
          <p:spPr>
            <a:xfrm>
              <a:off x="2295316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4" name="Rounded Rectangle 403"/>
            <p:cNvSpPr/>
            <p:nvPr/>
          </p:nvSpPr>
          <p:spPr>
            <a:xfrm>
              <a:off x="2295316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5" name="Rounded Rectangle 404"/>
            <p:cNvSpPr/>
            <p:nvPr/>
          </p:nvSpPr>
          <p:spPr>
            <a:xfrm>
              <a:off x="2293834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6" name="Rounded Rectangle 405"/>
            <p:cNvSpPr/>
            <p:nvPr/>
          </p:nvSpPr>
          <p:spPr>
            <a:xfrm>
              <a:off x="19677190" y="3330400"/>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7" name="Rounded Rectangle 406"/>
            <p:cNvSpPr/>
            <p:nvPr/>
          </p:nvSpPr>
          <p:spPr>
            <a:xfrm>
              <a:off x="19677190" y="3697015"/>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8" name="Rounded Rectangle 407"/>
            <p:cNvSpPr/>
            <p:nvPr/>
          </p:nvSpPr>
          <p:spPr>
            <a:xfrm>
              <a:off x="19677190" y="406362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9" name="Rounded Rectangle 408"/>
            <p:cNvSpPr/>
            <p:nvPr/>
          </p:nvSpPr>
          <p:spPr>
            <a:xfrm>
              <a:off x="19677190"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0" name="Rounded Rectangle 409"/>
            <p:cNvSpPr/>
            <p:nvPr/>
          </p:nvSpPr>
          <p:spPr>
            <a:xfrm>
              <a:off x="19662363"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1" name="Rounded Rectangle 410"/>
            <p:cNvSpPr/>
            <p:nvPr/>
          </p:nvSpPr>
          <p:spPr>
            <a:xfrm>
              <a:off x="20029305" y="3330400"/>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2" name="Rounded Rectangle 411"/>
            <p:cNvSpPr/>
            <p:nvPr/>
          </p:nvSpPr>
          <p:spPr>
            <a:xfrm>
              <a:off x="20029305"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3" name="Rounded Rectangle 412"/>
            <p:cNvSpPr/>
            <p:nvPr/>
          </p:nvSpPr>
          <p:spPr>
            <a:xfrm>
              <a:off x="20029305"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4" name="Rounded Rectangle 413"/>
            <p:cNvSpPr/>
            <p:nvPr/>
          </p:nvSpPr>
          <p:spPr>
            <a:xfrm>
              <a:off x="20029305"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5" name="Rounded Rectangle 414"/>
            <p:cNvSpPr/>
            <p:nvPr/>
          </p:nvSpPr>
          <p:spPr>
            <a:xfrm>
              <a:off x="20014479"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6" name="Rounded Rectangle 415"/>
            <p:cNvSpPr/>
            <p:nvPr/>
          </p:nvSpPr>
          <p:spPr>
            <a:xfrm>
              <a:off x="2039676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7" name="Rounded Rectangle 416"/>
            <p:cNvSpPr/>
            <p:nvPr/>
          </p:nvSpPr>
          <p:spPr>
            <a:xfrm>
              <a:off x="2039676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8" name="Rounded Rectangle 417"/>
            <p:cNvSpPr/>
            <p:nvPr/>
          </p:nvSpPr>
          <p:spPr>
            <a:xfrm>
              <a:off x="2039676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9" name="Rounded Rectangle 418"/>
            <p:cNvSpPr/>
            <p:nvPr/>
          </p:nvSpPr>
          <p:spPr>
            <a:xfrm>
              <a:off x="2039676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0" name="Rounded Rectangle 419"/>
            <p:cNvSpPr/>
            <p:nvPr/>
          </p:nvSpPr>
          <p:spPr>
            <a:xfrm>
              <a:off x="2038194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1" name="Rounded Rectangle 420"/>
            <p:cNvSpPr/>
            <p:nvPr/>
          </p:nvSpPr>
          <p:spPr>
            <a:xfrm>
              <a:off x="20779057"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2" name="Rounded Rectangle 421"/>
            <p:cNvSpPr/>
            <p:nvPr/>
          </p:nvSpPr>
          <p:spPr>
            <a:xfrm>
              <a:off x="20779057"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3" name="Rounded Rectangle 422"/>
            <p:cNvSpPr/>
            <p:nvPr/>
          </p:nvSpPr>
          <p:spPr>
            <a:xfrm>
              <a:off x="20779057"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4" name="Rounded Rectangle 423"/>
            <p:cNvSpPr/>
            <p:nvPr/>
          </p:nvSpPr>
          <p:spPr>
            <a:xfrm>
              <a:off x="20779057"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5" name="Rounded Rectangle 424"/>
            <p:cNvSpPr/>
            <p:nvPr/>
          </p:nvSpPr>
          <p:spPr>
            <a:xfrm>
              <a:off x="20764230"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6" name="Rounded Rectangle 425"/>
            <p:cNvSpPr/>
            <p:nvPr/>
          </p:nvSpPr>
          <p:spPr>
            <a:xfrm>
              <a:off x="21131173"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7" name="Rounded Rectangle 426"/>
            <p:cNvSpPr/>
            <p:nvPr/>
          </p:nvSpPr>
          <p:spPr>
            <a:xfrm>
              <a:off x="21131173"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8" name="Rounded Rectangle 427"/>
            <p:cNvSpPr/>
            <p:nvPr/>
          </p:nvSpPr>
          <p:spPr>
            <a:xfrm>
              <a:off x="21131173"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9" name="Rounded Rectangle 428"/>
            <p:cNvSpPr/>
            <p:nvPr/>
          </p:nvSpPr>
          <p:spPr>
            <a:xfrm>
              <a:off x="21131173"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0" name="Rounded Rectangle 429"/>
            <p:cNvSpPr/>
            <p:nvPr/>
          </p:nvSpPr>
          <p:spPr>
            <a:xfrm>
              <a:off x="21116346"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1" name="Rounded Rectangle 430"/>
            <p:cNvSpPr/>
            <p:nvPr/>
          </p:nvSpPr>
          <p:spPr>
            <a:xfrm>
              <a:off x="21498635"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2" name="Rounded Rectangle 431"/>
            <p:cNvSpPr/>
            <p:nvPr/>
          </p:nvSpPr>
          <p:spPr>
            <a:xfrm>
              <a:off x="21498635"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3" name="Rounded Rectangle 432"/>
            <p:cNvSpPr/>
            <p:nvPr/>
          </p:nvSpPr>
          <p:spPr>
            <a:xfrm>
              <a:off x="21498635"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4" name="Rounded Rectangle 433"/>
            <p:cNvSpPr/>
            <p:nvPr/>
          </p:nvSpPr>
          <p:spPr>
            <a:xfrm>
              <a:off x="21498635"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5" name="Rounded Rectangle 434"/>
            <p:cNvSpPr/>
            <p:nvPr/>
          </p:nvSpPr>
          <p:spPr>
            <a:xfrm>
              <a:off x="21483808"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6" name="Rounded Rectangle 435"/>
            <p:cNvSpPr/>
            <p:nvPr/>
          </p:nvSpPr>
          <p:spPr>
            <a:xfrm>
              <a:off x="2186557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7" name="Rounded Rectangle 436"/>
            <p:cNvSpPr/>
            <p:nvPr/>
          </p:nvSpPr>
          <p:spPr>
            <a:xfrm>
              <a:off x="2186557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8" name="Rounded Rectangle 437"/>
            <p:cNvSpPr/>
            <p:nvPr/>
          </p:nvSpPr>
          <p:spPr>
            <a:xfrm>
              <a:off x="2186557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9" name="Rounded Rectangle 438"/>
            <p:cNvSpPr/>
            <p:nvPr/>
          </p:nvSpPr>
          <p:spPr>
            <a:xfrm>
              <a:off x="2186557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0" name="Rounded Rectangle 439"/>
            <p:cNvSpPr/>
            <p:nvPr/>
          </p:nvSpPr>
          <p:spPr>
            <a:xfrm>
              <a:off x="2185075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1" name="Rounded Rectangle 440"/>
            <p:cNvSpPr/>
            <p:nvPr/>
          </p:nvSpPr>
          <p:spPr>
            <a:xfrm>
              <a:off x="22217693"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2" name="Rounded Rectangle 441"/>
            <p:cNvSpPr/>
            <p:nvPr/>
          </p:nvSpPr>
          <p:spPr>
            <a:xfrm>
              <a:off x="22217693"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3" name="Rounded Rectangle 442"/>
            <p:cNvSpPr/>
            <p:nvPr/>
          </p:nvSpPr>
          <p:spPr>
            <a:xfrm>
              <a:off x="22217693"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4" name="Rounded Rectangle 443"/>
            <p:cNvSpPr/>
            <p:nvPr/>
          </p:nvSpPr>
          <p:spPr>
            <a:xfrm>
              <a:off x="22217693"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5" name="Rounded Rectangle 444"/>
            <p:cNvSpPr/>
            <p:nvPr/>
          </p:nvSpPr>
          <p:spPr>
            <a:xfrm>
              <a:off x="22202866"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6" name="Rounded Rectangle 445"/>
            <p:cNvSpPr/>
            <p:nvPr/>
          </p:nvSpPr>
          <p:spPr>
            <a:xfrm>
              <a:off x="22585156"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7" name="Rounded Rectangle 446"/>
            <p:cNvSpPr/>
            <p:nvPr/>
          </p:nvSpPr>
          <p:spPr>
            <a:xfrm>
              <a:off x="22585156"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8" name="Rounded Rectangle 447"/>
            <p:cNvSpPr/>
            <p:nvPr/>
          </p:nvSpPr>
          <p:spPr>
            <a:xfrm>
              <a:off x="22585156"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9" name="Rounded Rectangle 448"/>
            <p:cNvSpPr/>
            <p:nvPr/>
          </p:nvSpPr>
          <p:spPr>
            <a:xfrm>
              <a:off x="22585156"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0" name="Rounded Rectangle 449"/>
            <p:cNvSpPr/>
            <p:nvPr/>
          </p:nvSpPr>
          <p:spPr>
            <a:xfrm>
              <a:off x="22570329"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1" name="Rounded Rectangle 450"/>
            <p:cNvSpPr/>
            <p:nvPr/>
          </p:nvSpPr>
          <p:spPr>
            <a:xfrm>
              <a:off x="2295261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2" name="Rounded Rectangle 451"/>
            <p:cNvSpPr/>
            <p:nvPr/>
          </p:nvSpPr>
          <p:spPr>
            <a:xfrm>
              <a:off x="2295261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3" name="Rounded Rectangle 452"/>
            <p:cNvSpPr/>
            <p:nvPr/>
          </p:nvSpPr>
          <p:spPr>
            <a:xfrm>
              <a:off x="2295261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4" name="Rounded Rectangle 453"/>
            <p:cNvSpPr/>
            <p:nvPr/>
          </p:nvSpPr>
          <p:spPr>
            <a:xfrm>
              <a:off x="2295261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5" name="Rounded Rectangle 454"/>
            <p:cNvSpPr/>
            <p:nvPr/>
          </p:nvSpPr>
          <p:spPr>
            <a:xfrm>
              <a:off x="2293779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6" name="Rounded Rectangle 455"/>
            <p:cNvSpPr/>
            <p:nvPr/>
          </p:nvSpPr>
          <p:spPr>
            <a:xfrm>
              <a:off x="19677741" y="1072230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7" name="Rounded Rectangle 456"/>
            <p:cNvSpPr/>
            <p:nvPr/>
          </p:nvSpPr>
          <p:spPr>
            <a:xfrm>
              <a:off x="19677741" y="11088923"/>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8" name="Rounded Rectangle 457"/>
            <p:cNvSpPr/>
            <p:nvPr/>
          </p:nvSpPr>
          <p:spPr>
            <a:xfrm>
              <a:off x="19677741" y="11455537"/>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9" name="Rounded Rectangle 458"/>
            <p:cNvSpPr/>
            <p:nvPr/>
          </p:nvSpPr>
          <p:spPr>
            <a:xfrm>
              <a:off x="19677741"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0" name="Rounded Rectangle 459"/>
            <p:cNvSpPr/>
            <p:nvPr/>
          </p:nvSpPr>
          <p:spPr>
            <a:xfrm>
              <a:off x="19662914"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1" name="Rounded Rectangle 460"/>
            <p:cNvSpPr/>
            <p:nvPr/>
          </p:nvSpPr>
          <p:spPr>
            <a:xfrm>
              <a:off x="20029856" y="1072230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2" name="Rounded Rectangle 461"/>
            <p:cNvSpPr/>
            <p:nvPr/>
          </p:nvSpPr>
          <p:spPr>
            <a:xfrm>
              <a:off x="20029856"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3" name="Rounded Rectangle 462"/>
            <p:cNvSpPr/>
            <p:nvPr/>
          </p:nvSpPr>
          <p:spPr>
            <a:xfrm>
              <a:off x="20029856"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4" name="Rounded Rectangle 463"/>
            <p:cNvSpPr/>
            <p:nvPr/>
          </p:nvSpPr>
          <p:spPr>
            <a:xfrm>
              <a:off x="20029856"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5" name="Rounded Rectangle 464"/>
            <p:cNvSpPr/>
            <p:nvPr/>
          </p:nvSpPr>
          <p:spPr>
            <a:xfrm>
              <a:off x="20015030"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6" name="Rounded Rectangle 465"/>
            <p:cNvSpPr/>
            <p:nvPr/>
          </p:nvSpPr>
          <p:spPr>
            <a:xfrm>
              <a:off x="2039731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7" name="Rounded Rectangle 466"/>
            <p:cNvSpPr/>
            <p:nvPr/>
          </p:nvSpPr>
          <p:spPr>
            <a:xfrm>
              <a:off x="2039731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8" name="Rounded Rectangle 467"/>
            <p:cNvSpPr/>
            <p:nvPr/>
          </p:nvSpPr>
          <p:spPr>
            <a:xfrm>
              <a:off x="2039731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9" name="Rounded Rectangle 468"/>
            <p:cNvSpPr/>
            <p:nvPr/>
          </p:nvSpPr>
          <p:spPr>
            <a:xfrm>
              <a:off x="2039731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0" name="Rounded Rectangle 469"/>
            <p:cNvSpPr/>
            <p:nvPr/>
          </p:nvSpPr>
          <p:spPr>
            <a:xfrm>
              <a:off x="2038249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1" name="Rounded Rectangle 470"/>
            <p:cNvSpPr/>
            <p:nvPr/>
          </p:nvSpPr>
          <p:spPr>
            <a:xfrm>
              <a:off x="20779608"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2" name="Rounded Rectangle 471"/>
            <p:cNvSpPr/>
            <p:nvPr/>
          </p:nvSpPr>
          <p:spPr>
            <a:xfrm>
              <a:off x="20779608"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3" name="Rounded Rectangle 472"/>
            <p:cNvSpPr/>
            <p:nvPr/>
          </p:nvSpPr>
          <p:spPr>
            <a:xfrm>
              <a:off x="20779608"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4" name="Rounded Rectangle 473"/>
            <p:cNvSpPr/>
            <p:nvPr/>
          </p:nvSpPr>
          <p:spPr>
            <a:xfrm>
              <a:off x="20779608"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5" name="Rounded Rectangle 474"/>
            <p:cNvSpPr/>
            <p:nvPr/>
          </p:nvSpPr>
          <p:spPr>
            <a:xfrm>
              <a:off x="20764781"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6" name="Rounded Rectangle 475"/>
            <p:cNvSpPr/>
            <p:nvPr/>
          </p:nvSpPr>
          <p:spPr>
            <a:xfrm>
              <a:off x="21131724"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7" name="Rounded Rectangle 476"/>
            <p:cNvSpPr/>
            <p:nvPr/>
          </p:nvSpPr>
          <p:spPr>
            <a:xfrm>
              <a:off x="21131724"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8" name="Rounded Rectangle 477"/>
            <p:cNvSpPr/>
            <p:nvPr/>
          </p:nvSpPr>
          <p:spPr>
            <a:xfrm>
              <a:off x="21131724"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9" name="Rounded Rectangle 478"/>
            <p:cNvSpPr/>
            <p:nvPr/>
          </p:nvSpPr>
          <p:spPr>
            <a:xfrm>
              <a:off x="21131724"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0" name="Rounded Rectangle 479"/>
            <p:cNvSpPr/>
            <p:nvPr/>
          </p:nvSpPr>
          <p:spPr>
            <a:xfrm>
              <a:off x="21116897"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1" name="Rounded Rectangle 480"/>
            <p:cNvSpPr/>
            <p:nvPr/>
          </p:nvSpPr>
          <p:spPr>
            <a:xfrm>
              <a:off x="21499186"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2" name="Rounded Rectangle 481"/>
            <p:cNvSpPr/>
            <p:nvPr/>
          </p:nvSpPr>
          <p:spPr>
            <a:xfrm>
              <a:off x="21499186"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3" name="Rounded Rectangle 482"/>
            <p:cNvSpPr/>
            <p:nvPr/>
          </p:nvSpPr>
          <p:spPr>
            <a:xfrm>
              <a:off x="21499186"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4" name="Rounded Rectangle 483"/>
            <p:cNvSpPr/>
            <p:nvPr/>
          </p:nvSpPr>
          <p:spPr>
            <a:xfrm>
              <a:off x="21499186"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5" name="Rounded Rectangle 484"/>
            <p:cNvSpPr/>
            <p:nvPr/>
          </p:nvSpPr>
          <p:spPr>
            <a:xfrm>
              <a:off x="21484359"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6" name="Rounded Rectangle 485"/>
            <p:cNvSpPr/>
            <p:nvPr/>
          </p:nvSpPr>
          <p:spPr>
            <a:xfrm>
              <a:off x="2186612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7" name="Rounded Rectangle 486"/>
            <p:cNvSpPr/>
            <p:nvPr/>
          </p:nvSpPr>
          <p:spPr>
            <a:xfrm>
              <a:off x="2186612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8" name="Rounded Rectangle 487"/>
            <p:cNvSpPr/>
            <p:nvPr/>
          </p:nvSpPr>
          <p:spPr>
            <a:xfrm>
              <a:off x="2186612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9" name="Rounded Rectangle 488"/>
            <p:cNvSpPr/>
            <p:nvPr/>
          </p:nvSpPr>
          <p:spPr>
            <a:xfrm>
              <a:off x="2186612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0" name="Rounded Rectangle 489"/>
            <p:cNvSpPr/>
            <p:nvPr/>
          </p:nvSpPr>
          <p:spPr>
            <a:xfrm>
              <a:off x="2185130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1" name="Rounded Rectangle 490"/>
            <p:cNvSpPr/>
            <p:nvPr/>
          </p:nvSpPr>
          <p:spPr>
            <a:xfrm>
              <a:off x="22218244"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2" name="Rounded Rectangle 491"/>
            <p:cNvSpPr/>
            <p:nvPr/>
          </p:nvSpPr>
          <p:spPr>
            <a:xfrm>
              <a:off x="22218244"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3" name="Rounded Rectangle 492"/>
            <p:cNvSpPr/>
            <p:nvPr/>
          </p:nvSpPr>
          <p:spPr>
            <a:xfrm>
              <a:off x="22218244"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4" name="Rounded Rectangle 493"/>
            <p:cNvSpPr/>
            <p:nvPr/>
          </p:nvSpPr>
          <p:spPr>
            <a:xfrm>
              <a:off x="22218244"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5" name="Rounded Rectangle 494"/>
            <p:cNvSpPr/>
            <p:nvPr/>
          </p:nvSpPr>
          <p:spPr>
            <a:xfrm>
              <a:off x="22203417"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6" name="Rounded Rectangle 495"/>
            <p:cNvSpPr/>
            <p:nvPr/>
          </p:nvSpPr>
          <p:spPr>
            <a:xfrm>
              <a:off x="22585707"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7" name="Rounded Rectangle 496"/>
            <p:cNvSpPr/>
            <p:nvPr/>
          </p:nvSpPr>
          <p:spPr>
            <a:xfrm>
              <a:off x="22585707"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8" name="Rounded Rectangle 497"/>
            <p:cNvSpPr/>
            <p:nvPr/>
          </p:nvSpPr>
          <p:spPr>
            <a:xfrm>
              <a:off x="22585707"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9" name="Rounded Rectangle 498"/>
            <p:cNvSpPr/>
            <p:nvPr/>
          </p:nvSpPr>
          <p:spPr>
            <a:xfrm>
              <a:off x="22585707"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0" name="Rounded Rectangle 499"/>
            <p:cNvSpPr/>
            <p:nvPr/>
          </p:nvSpPr>
          <p:spPr>
            <a:xfrm>
              <a:off x="22570880"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1" name="Rounded Rectangle 500"/>
            <p:cNvSpPr/>
            <p:nvPr/>
          </p:nvSpPr>
          <p:spPr>
            <a:xfrm>
              <a:off x="2295316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2" name="Rounded Rectangle 501"/>
            <p:cNvSpPr/>
            <p:nvPr/>
          </p:nvSpPr>
          <p:spPr>
            <a:xfrm>
              <a:off x="2295316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3" name="Rounded Rectangle 502"/>
            <p:cNvSpPr/>
            <p:nvPr/>
          </p:nvSpPr>
          <p:spPr>
            <a:xfrm>
              <a:off x="2295316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4" name="Rounded Rectangle 503"/>
            <p:cNvSpPr/>
            <p:nvPr/>
          </p:nvSpPr>
          <p:spPr>
            <a:xfrm>
              <a:off x="2295316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5" name="Rounded Rectangle 504"/>
            <p:cNvSpPr/>
            <p:nvPr/>
          </p:nvSpPr>
          <p:spPr>
            <a:xfrm>
              <a:off x="2293834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6" name="Rounded Rectangle 505"/>
            <p:cNvSpPr/>
            <p:nvPr/>
          </p:nvSpPr>
          <p:spPr>
            <a:xfrm>
              <a:off x="19677741" y="887971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7" name="Rounded Rectangle 506"/>
            <p:cNvSpPr/>
            <p:nvPr/>
          </p:nvSpPr>
          <p:spPr>
            <a:xfrm>
              <a:off x="19677741" y="9246334"/>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8" name="Rounded Rectangle 507"/>
            <p:cNvSpPr/>
            <p:nvPr/>
          </p:nvSpPr>
          <p:spPr>
            <a:xfrm>
              <a:off x="19677741" y="961294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9" name="Rounded Rectangle 508"/>
            <p:cNvSpPr/>
            <p:nvPr/>
          </p:nvSpPr>
          <p:spPr>
            <a:xfrm>
              <a:off x="19677741"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0" name="Rounded Rectangle 509"/>
            <p:cNvSpPr/>
            <p:nvPr/>
          </p:nvSpPr>
          <p:spPr>
            <a:xfrm>
              <a:off x="19662914"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1" name="Rounded Rectangle 510"/>
            <p:cNvSpPr/>
            <p:nvPr/>
          </p:nvSpPr>
          <p:spPr>
            <a:xfrm>
              <a:off x="20029856" y="887971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2" name="Rounded Rectangle 511"/>
            <p:cNvSpPr/>
            <p:nvPr/>
          </p:nvSpPr>
          <p:spPr>
            <a:xfrm>
              <a:off x="20029856"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3" name="Rounded Rectangle 512"/>
            <p:cNvSpPr/>
            <p:nvPr/>
          </p:nvSpPr>
          <p:spPr>
            <a:xfrm>
              <a:off x="20029856"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4" name="Rounded Rectangle 513"/>
            <p:cNvSpPr/>
            <p:nvPr/>
          </p:nvSpPr>
          <p:spPr>
            <a:xfrm>
              <a:off x="20029856"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5" name="Rounded Rectangle 514"/>
            <p:cNvSpPr/>
            <p:nvPr/>
          </p:nvSpPr>
          <p:spPr>
            <a:xfrm>
              <a:off x="20015030"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6" name="Rounded Rectangle 515"/>
            <p:cNvSpPr/>
            <p:nvPr/>
          </p:nvSpPr>
          <p:spPr>
            <a:xfrm>
              <a:off x="2039731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7" name="Rounded Rectangle 516"/>
            <p:cNvSpPr/>
            <p:nvPr/>
          </p:nvSpPr>
          <p:spPr>
            <a:xfrm>
              <a:off x="2039731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8" name="Rounded Rectangle 517"/>
            <p:cNvSpPr/>
            <p:nvPr/>
          </p:nvSpPr>
          <p:spPr>
            <a:xfrm>
              <a:off x="2039731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9" name="Rounded Rectangle 518"/>
            <p:cNvSpPr/>
            <p:nvPr/>
          </p:nvSpPr>
          <p:spPr>
            <a:xfrm>
              <a:off x="2039731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0" name="Rounded Rectangle 519"/>
            <p:cNvSpPr/>
            <p:nvPr/>
          </p:nvSpPr>
          <p:spPr>
            <a:xfrm>
              <a:off x="2038249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1" name="Rounded Rectangle 520"/>
            <p:cNvSpPr/>
            <p:nvPr/>
          </p:nvSpPr>
          <p:spPr>
            <a:xfrm>
              <a:off x="20779608"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2" name="Rounded Rectangle 521"/>
            <p:cNvSpPr/>
            <p:nvPr/>
          </p:nvSpPr>
          <p:spPr>
            <a:xfrm>
              <a:off x="20779608"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3" name="Rounded Rectangle 522"/>
            <p:cNvSpPr/>
            <p:nvPr/>
          </p:nvSpPr>
          <p:spPr>
            <a:xfrm>
              <a:off x="20779608"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4" name="Rounded Rectangle 523"/>
            <p:cNvSpPr/>
            <p:nvPr/>
          </p:nvSpPr>
          <p:spPr>
            <a:xfrm>
              <a:off x="20779608"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5" name="Rounded Rectangle 524"/>
            <p:cNvSpPr/>
            <p:nvPr/>
          </p:nvSpPr>
          <p:spPr>
            <a:xfrm>
              <a:off x="20764781"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6" name="Rounded Rectangle 525"/>
            <p:cNvSpPr/>
            <p:nvPr/>
          </p:nvSpPr>
          <p:spPr>
            <a:xfrm>
              <a:off x="21131724"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7" name="Rounded Rectangle 526"/>
            <p:cNvSpPr/>
            <p:nvPr/>
          </p:nvSpPr>
          <p:spPr>
            <a:xfrm>
              <a:off x="21131724"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8" name="Rounded Rectangle 527"/>
            <p:cNvSpPr/>
            <p:nvPr/>
          </p:nvSpPr>
          <p:spPr>
            <a:xfrm>
              <a:off x="21131724"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9" name="Rounded Rectangle 528"/>
            <p:cNvSpPr/>
            <p:nvPr/>
          </p:nvSpPr>
          <p:spPr>
            <a:xfrm>
              <a:off x="21131724"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0" name="Rounded Rectangle 529"/>
            <p:cNvSpPr/>
            <p:nvPr/>
          </p:nvSpPr>
          <p:spPr>
            <a:xfrm>
              <a:off x="21116897"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1" name="Rounded Rectangle 530"/>
            <p:cNvSpPr/>
            <p:nvPr/>
          </p:nvSpPr>
          <p:spPr>
            <a:xfrm>
              <a:off x="21499186"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2" name="Rounded Rectangle 531"/>
            <p:cNvSpPr/>
            <p:nvPr/>
          </p:nvSpPr>
          <p:spPr>
            <a:xfrm>
              <a:off x="21499186"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3" name="Rounded Rectangle 532"/>
            <p:cNvSpPr/>
            <p:nvPr/>
          </p:nvSpPr>
          <p:spPr>
            <a:xfrm>
              <a:off x="21499186"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4" name="Rounded Rectangle 533"/>
            <p:cNvSpPr/>
            <p:nvPr/>
          </p:nvSpPr>
          <p:spPr>
            <a:xfrm>
              <a:off x="21499186"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5" name="Rounded Rectangle 534"/>
            <p:cNvSpPr/>
            <p:nvPr/>
          </p:nvSpPr>
          <p:spPr>
            <a:xfrm>
              <a:off x="21484359"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6" name="Rounded Rectangle 535"/>
            <p:cNvSpPr/>
            <p:nvPr/>
          </p:nvSpPr>
          <p:spPr>
            <a:xfrm>
              <a:off x="2186612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7" name="Rounded Rectangle 536"/>
            <p:cNvSpPr/>
            <p:nvPr/>
          </p:nvSpPr>
          <p:spPr>
            <a:xfrm>
              <a:off x="2186612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8" name="Rounded Rectangle 537"/>
            <p:cNvSpPr/>
            <p:nvPr/>
          </p:nvSpPr>
          <p:spPr>
            <a:xfrm>
              <a:off x="2186612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9" name="Rounded Rectangle 538"/>
            <p:cNvSpPr/>
            <p:nvPr/>
          </p:nvSpPr>
          <p:spPr>
            <a:xfrm>
              <a:off x="2186612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0" name="Rounded Rectangle 539"/>
            <p:cNvSpPr/>
            <p:nvPr/>
          </p:nvSpPr>
          <p:spPr>
            <a:xfrm>
              <a:off x="2185130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1" name="Rounded Rectangle 540"/>
            <p:cNvSpPr/>
            <p:nvPr/>
          </p:nvSpPr>
          <p:spPr>
            <a:xfrm>
              <a:off x="22218244"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2" name="Rounded Rectangle 541"/>
            <p:cNvSpPr/>
            <p:nvPr/>
          </p:nvSpPr>
          <p:spPr>
            <a:xfrm>
              <a:off x="22218244"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3" name="Rounded Rectangle 542"/>
            <p:cNvSpPr/>
            <p:nvPr/>
          </p:nvSpPr>
          <p:spPr>
            <a:xfrm>
              <a:off x="22218244"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4" name="Rounded Rectangle 543"/>
            <p:cNvSpPr/>
            <p:nvPr/>
          </p:nvSpPr>
          <p:spPr>
            <a:xfrm>
              <a:off x="22218244"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5" name="Rounded Rectangle 544"/>
            <p:cNvSpPr/>
            <p:nvPr/>
          </p:nvSpPr>
          <p:spPr>
            <a:xfrm>
              <a:off x="22203417"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6" name="Rounded Rectangle 545"/>
            <p:cNvSpPr/>
            <p:nvPr/>
          </p:nvSpPr>
          <p:spPr>
            <a:xfrm>
              <a:off x="22585707"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7" name="Rounded Rectangle 546"/>
            <p:cNvSpPr/>
            <p:nvPr/>
          </p:nvSpPr>
          <p:spPr>
            <a:xfrm>
              <a:off x="22585707"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8" name="Rounded Rectangle 547"/>
            <p:cNvSpPr/>
            <p:nvPr/>
          </p:nvSpPr>
          <p:spPr>
            <a:xfrm>
              <a:off x="22585707"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9" name="Rounded Rectangle 548"/>
            <p:cNvSpPr/>
            <p:nvPr/>
          </p:nvSpPr>
          <p:spPr>
            <a:xfrm>
              <a:off x="22585707"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0" name="Rounded Rectangle 549"/>
            <p:cNvSpPr/>
            <p:nvPr/>
          </p:nvSpPr>
          <p:spPr>
            <a:xfrm>
              <a:off x="22570880"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1" name="Rounded Rectangle 550"/>
            <p:cNvSpPr/>
            <p:nvPr/>
          </p:nvSpPr>
          <p:spPr>
            <a:xfrm>
              <a:off x="2295316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2" name="Rounded Rectangle 551"/>
            <p:cNvSpPr/>
            <p:nvPr/>
          </p:nvSpPr>
          <p:spPr>
            <a:xfrm>
              <a:off x="2295316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3" name="Rounded Rectangle 552"/>
            <p:cNvSpPr/>
            <p:nvPr/>
          </p:nvSpPr>
          <p:spPr>
            <a:xfrm>
              <a:off x="2295316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4" name="Rounded Rectangle 553"/>
            <p:cNvSpPr/>
            <p:nvPr/>
          </p:nvSpPr>
          <p:spPr>
            <a:xfrm>
              <a:off x="2295316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5" name="Rounded Rectangle 554"/>
            <p:cNvSpPr/>
            <p:nvPr/>
          </p:nvSpPr>
          <p:spPr>
            <a:xfrm>
              <a:off x="2293834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6" name="Rounded Rectangle 555"/>
            <p:cNvSpPr/>
            <p:nvPr/>
          </p:nvSpPr>
          <p:spPr>
            <a:xfrm>
              <a:off x="19677741" y="705921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7" name="Rounded Rectangle 556"/>
            <p:cNvSpPr/>
            <p:nvPr/>
          </p:nvSpPr>
          <p:spPr>
            <a:xfrm>
              <a:off x="19677741" y="7425833"/>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8" name="Rounded Rectangle 557"/>
            <p:cNvSpPr/>
            <p:nvPr/>
          </p:nvSpPr>
          <p:spPr>
            <a:xfrm>
              <a:off x="19677741" y="7792447"/>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9" name="Rounded Rectangle 558"/>
            <p:cNvSpPr/>
            <p:nvPr/>
          </p:nvSpPr>
          <p:spPr>
            <a:xfrm>
              <a:off x="19677741"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0" name="Rounded Rectangle 559"/>
            <p:cNvSpPr/>
            <p:nvPr/>
          </p:nvSpPr>
          <p:spPr>
            <a:xfrm>
              <a:off x="19662914"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1" name="Rounded Rectangle 560"/>
            <p:cNvSpPr/>
            <p:nvPr/>
          </p:nvSpPr>
          <p:spPr>
            <a:xfrm>
              <a:off x="20029856" y="705921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2" name="Rounded Rectangle 561"/>
            <p:cNvSpPr/>
            <p:nvPr/>
          </p:nvSpPr>
          <p:spPr>
            <a:xfrm>
              <a:off x="20029856"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3" name="Rounded Rectangle 562"/>
            <p:cNvSpPr/>
            <p:nvPr/>
          </p:nvSpPr>
          <p:spPr>
            <a:xfrm>
              <a:off x="20029856"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4" name="Rounded Rectangle 563"/>
            <p:cNvSpPr/>
            <p:nvPr/>
          </p:nvSpPr>
          <p:spPr>
            <a:xfrm>
              <a:off x="20029856"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5" name="Rounded Rectangle 564"/>
            <p:cNvSpPr/>
            <p:nvPr/>
          </p:nvSpPr>
          <p:spPr>
            <a:xfrm>
              <a:off x="20015030"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6" name="Rounded Rectangle 565"/>
            <p:cNvSpPr/>
            <p:nvPr/>
          </p:nvSpPr>
          <p:spPr>
            <a:xfrm>
              <a:off x="2039731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7" name="Rounded Rectangle 566"/>
            <p:cNvSpPr/>
            <p:nvPr/>
          </p:nvSpPr>
          <p:spPr>
            <a:xfrm>
              <a:off x="2039731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8" name="Rounded Rectangle 567"/>
            <p:cNvSpPr/>
            <p:nvPr/>
          </p:nvSpPr>
          <p:spPr>
            <a:xfrm>
              <a:off x="2039731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9" name="Rounded Rectangle 568"/>
            <p:cNvSpPr/>
            <p:nvPr/>
          </p:nvSpPr>
          <p:spPr>
            <a:xfrm>
              <a:off x="2039731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0" name="Rounded Rectangle 569"/>
            <p:cNvSpPr/>
            <p:nvPr/>
          </p:nvSpPr>
          <p:spPr>
            <a:xfrm>
              <a:off x="2038249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1" name="Rounded Rectangle 570"/>
            <p:cNvSpPr/>
            <p:nvPr/>
          </p:nvSpPr>
          <p:spPr>
            <a:xfrm>
              <a:off x="20779608"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2" name="Rounded Rectangle 571"/>
            <p:cNvSpPr/>
            <p:nvPr/>
          </p:nvSpPr>
          <p:spPr>
            <a:xfrm>
              <a:off x="20779608"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3" name="Rounded Rectangle 572"/>
            <p:cNvSpPr/>
            <p:nvPr/>
          </p:nvSpPr>
          <p:spPr>
            <a:xfrm>
              <a:off x="20779608"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4" name="Rounded Rectangle 573"/>
            <p:cNvSpPr/>
            <p:nvPr/>
          </p:nvSpPr>
          <p:spPr>
            <a:xfrm>
              <a:off x="20779608"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5" name="Rounded Rectangle 574"/>
            <p:cNvSpPr/>
            <p:nvPr/>
          </p:nvSpPr>
          <p:spPr>
            <a:xfrm>
              <a:off x="20764781"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6" name="Rounded Rectangle 575"/>
            <p:cNvSpPr/>
            <p:nvPr/>
          </p:nvSpPr>
          <p:spPr>
            <a:xfrm>
              <a:off x="21131724"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7" name="Rounded Rectangle 576"/>
            <p:cNvSpPr/>
            <p:nvPr/>
          </p:nvSpPr>
          <p:spPr>
            <a:xfrm>
              <a:off x="21131724"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8" name="Rounded Rectangle 577"/>
            <p:cNvSpPr/>
            <p:nvPr/>
          </p:nvSpPr>
          <p:spPr>
            <a:xfrm>
              <a:off x="21131724"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9" name="Rounded Rectangle 578"/>
            <p:cNvSpPr/>
            <p:nvPr/>
          </p:nvSpPr>
          <p:spPr>
            <a:xfrm>
              <a:off x="21131724"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0" name="Rounded Rectangle 579"/>
            <p:cNvSpPr/>
            <p:nvPr/>
          </p:nvSpPr>
          <p:spPr>
            <a:xfrm>
              <a:off x="21116897"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1" name="Rounded Rectangle 580"/>
            <p:cNvSpPr/>
            <p:nvPr/>
          </p:nvSpPr>
          <p:spPr>
            <a:xfrm>
              <a:off x="21499186"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2" name="Rounded Rectangle 581"/>
            <p:cNvSpPr/>
            <p:nvPr/>
          </p:nvSpPr>
          <p:spPr>
            <a:xfrm>
              <a:off x="21499186"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3" name="Rounded Rectangle 582"/>
            <p:cNvSpPr/>
            <p:nvPr/>
          </p:nvSpPr>
          <p:spPr>
            <a:xfrm>
              <a:off x="21499186"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4" name="Rounded Rectangle 583"/>
            <p:cNvSpPr/>
            <p:nvPr/>
          </p:nvSpPr>
          <p:spPr>
            <a:xfrm>
              <a:off x="21499186"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5" name="Rounded Rectangle 584"/>
            <p:cNvSpPr/>
            <p:nvPr/>
          </p:nvSpPr>
          <p:spPr>
            <a:xfrm>
              <a:off x="21484359"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6" name="Rounded Rectangle 585"/>
            <p:cNvSpPr/>
            <p:nvPr/>
          </p:nvSpPr>
          <p:spPr>
            <a:xfrm>
              <a:off x="2186612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7" name="Rounded Rectangle 586"/>
            <p:cNvSpPr/>
            <p:nvPr/>
          </p:nvSpPr>
          <p:spPr>
            <a:xfrm>
              <a:off x="2186612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8" name="Rounded Rectangle 587"/>
            <p:cNvSpPr/>
            <p:nvPr/>
          </p:nvSpPr>
          <p:spPr>
            <a:xfrm>
              <a:off x="2186612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9" name="Rounded Rectangle 588"/>
            <p:cNvSpPr/>
            <p:nvPr/>
          </p:nvSpPr>
          <p:spPr>
            <a:xfrm>
              <a:off x="2186612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0" name="Rounded Rectangle 589"/>
            <p:cNvSpPr/>
            <p:nvPr/>
          </p:nvSpPr>
          <p:spPr>
            <a:xfrm>
              <a:off x="2185130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1" name="Rounded Rectangle 590"/>
            <p:cNvSpPr/>
            <p:nvPr/>
          </p:nvSpPr>
          <p:spPr>
            <a:xfrm>
              <a:off x="22218244"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2" name="Rounded Rectangle 591"/>
            <p:cNvSpPr/>
            <p:nvPr/>
          </p:nvSpPr>
          <p:spPr>
            <a:xfrm>
              <a:off x="22218244"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3" name="Rounded Rectangle 592"/>
            <p:cNvSpPr/>
            <p:nvPr/>
          </p:nvSpPr>
          <p:spPr>
            <a:xfrm>
              <a:off x="22218244"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4" name="Rounded Rectangle 593"/>
            <p:cNvSpPr/>
            <p:nvPr/>
          </p:nvSpPr>
          <p:spPr>
            <a:xfrm>
              <a:off x="22218244"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5" name="Rounded Rectangle 594"/>
            <p:cNvSpPr/>
            <p:nvPr/>
          </p:nvSpPr>
          <p:spPr>
            <a:xfrm>
              <a:off x="22203417"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6" name="Rounded Rectangle 595"/>
            <p:cNvSpPr/>
            <p:nvPr/>
          </p:nvSpPr>
          <p:spPr>
            <a:xfrm>
              <a:off x="22585707"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7" name="Rounded Rectangle 596"/>
            <p:cNvSpPr/>
            <p:nvPr/>
          </p:nvSpPr>
          <p:spPr>
            <a:xfrm>
              <a:off x="22585707"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8" name="Rounded Rectangle 597"/>
            <p:cNvSpPr/>
            <p:nvPr/>
          </p:nvSpPr>
          <p:spPr>
            <a:xfrm>
              <a:off x="22585707"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9" name="Rounded Rectangle 598"/>
            <p:cNvSpPr/>
            <p:nvPr/>
          </p:nvSpPr>
          <p:spPr>
            <a:xfrm>
              <a:off x="22585707"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0" name="Rounded Rectangle 599"/>
            <p:cNvSpPr/>
            <p:nvPr/>
          </p:nvSpPr>
          <p:spPr>
            <a:xfrm>
              <a:off x="22570880"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1" name="Rounded Rectangle 600"/>
            <p:cNvSpPr/>
            <p:nvPr/>
          </p:nvSpPr>
          <p:spPr>
            <a:xfrm>
              <a:off x="2295316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2" name="Rounded Rectangle 601"/>
            <p:cNvSpPr/>
            <p:nvPr/>
          </p:nvSpPr>
          <p:spPr>
            <a:xfrm>
              <a:off x="2295316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3" name="Rounded Rectangle 602"/>
            <p:cNvSpPr/>
            <p:nvPr/>
          </p:nvSpPr>
          <p:spPr>
            <a:xfrm>
              <a:off x="2295316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4" name="Rounded Rectangle 603"/>
            <p:cNvSpPr/>
            <p:nvPr/>
          </p:nvSpPr>
          <p:spPr>
            <a:xfrm>
              <a:off x="2295316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5" name="Rounded Rectangle 604"/>
            <p:cNvSpPr/>
            <p:nvPr/>
          </p:nvSpPr>
          <p:spPr>
            <a:xfrm>
              <a:off x="2293834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spTree>
    <p:extLst>
      <p:ext uri="{BB962C8B-B14F-4D97-AF65-F5344CB8AC3E}">
        <p14:creationId xmlns:p14="http://schemas.microsoft.com/office/powerpoint/2010/main" val="61544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sp>
        <p:nvSpPr>
          <p:cNvPr id="12" name="Rounded Rectangle 11"/>
          <p:cNvSpPr/>
          <p:nvPr/>
        </p:nvSpPr>
        <p:spPr>
          <a:xfrm>
            <a:off x="748845" y="334504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748845" y="3709325"/>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748845" y="407361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748845"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1101002" y="334504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1101002" y="3709325"/>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1101002" y="407361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1101002"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1086173"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1468508" y="334504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1468508" y="3709325"/>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1468508" y="407361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1468508"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1453680"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1850843" y="334504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1850843" y="3709325"/>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1850843" y="407361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1850843"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1836014"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2203000" y="334504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2203000" y="3709325"/>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2203000" y="407361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2203000"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2188172"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2570507"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2570507"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2570507"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2570507"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2555678"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2937493"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2937493"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2937493"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2937493"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2922664"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3289650"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3289650"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3289650"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3289650"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3274821"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3657156"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3657156"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3657156"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3657156"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3642328"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4024662"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4024662"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4024662"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4024662"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4009834"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4376820"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4376820"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4376820"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4376820"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4361991"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4744326"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4744326"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4744326"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4744326"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4729497"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5097003"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5097003"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5097003"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5097003"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5082175"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nvGrpSpPr>
          <p:cNvPr id="72" name="Group 71"/>
          <p:cNvGrpSpPr/>
          <p:nvPr/>
        </p:nvGrpSpPr>
        <p:grpSpPr>
          <a:xfrm>
            <a:off x="731520" y="5218621"/>
            <a:ext cx="4633114" cy="7252688"/>
            <a:chOff x="800826" y="5218621"/>
            <a:chExt cx="4633114" cy="7252688"/>
          </a:xfrm>
        </p:grpSpPr>
        <p:grpSp>
          <p:nvGrpSpPr>
            <p:cNvPr id="78" name="Group 77"/>
            <p:cNvGrpSpPr>
              <a:grpSpLocks noChangeAspect="1"/>
            </p:cNvGrpSpPr>
            <p:nvPr/>
          </p:nvGrpSpPr>
          <p:grpSpPr>
            <a:xfrm>
              <a:off x="800826" y="5218621"/>
              <a:ext cx="4633114" cy="1747616"/>
              <a:chOff x="734016" y="3345040"/>
              <a:chExt cx="22929819" cy="8649155"/>
            </a:xfrm>
          </p:grpSpPr>
          <p:sp>
            <p:nvSpPr>
              <p:cNvPr id="287" name="Rounded Rectangle 286"/>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8" name="Rounded Rectangle 287"/>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9" name="Rounded Rectangle 288"/>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0" name="Rounded Rectangle 289"/>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1" name="Rounded Rectangle 290"/>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2" name="Rounded Rectangle 291"/>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3" name="Rounded Rectangle 292"/>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4" name="Rounded Rectangle 293"/>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5" name="Rounded Rectangle 294"/>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6" name="Rounded Rectangle 295"/>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7" name="Rounded Rectangle 296"/>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8" name="Rounded Rectangle 297"/>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9" name="Rounded Rectangle 298"/>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0" name="Rounded Rectangle 299"/>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1" name="Rounded Rectangle 300"/>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2" name="Rounded Rectangle 301"/>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3" name="Rounded Rectangle 302"/>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4" name="Rounded Rectangle 303"/>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5" name="Rounded Rectangle 304"/>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6" name="Rounded Rectangle 305"/>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7" name="Rounded Rectangle 30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8" name="Rounded Rectangle 30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9" name="Rounded Rectangle 30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0" name="Rounded Rectangle 30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1" name="Rounded Rectangle 31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2" name="Rounded Rectangle 311"/>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3" name="Rounded Rectangle 312"/>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4" name="Rounded Rectangle 313"/>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5" name="Rounded Rectangle 314"/>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6" name="Rounded Rectangle 315"/>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7" name="Rounded Rectangle 316"/>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8" name="Rounded Rectangle 317"/>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9" name="Rounded Rectangle 318"/>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0" name="Rounded Rectangle 319"/>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1" name="Rounded Rectangle 320"/>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2" name="Rounded Rectangle 321"/>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3" name="Rounded Rectangle 322"/>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4" name="Rounded Rectangle 323"/>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5" name="Rounded Rectangle 324"/>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6" name="Rounded Rectangle 325"/>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7" name="Rounded Rectangle 326"/>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8" name="Rounded Rectangle 327"/>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9" name="Rounded Rectangle 328"/>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0" name="Rounded Rectangle 329"/>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1" name="Rounded Rectangle 330"/>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2" name="Rounded Rectangle 331"/>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3" name="Rounded Rectangle 332"/>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4" name="Rounded Rectangle 333"/>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5" name="Rounded Rectangle 334"/>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6" name="Rounded Rectangle 335"/>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7" name="Rounded Rectangle 336"/>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8" name="Rounded Rectangle 337"/>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9" name="Rounded Rectangle 338"/>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0" name="Rounded Rectangle 339"/>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1" name="Rounded Rectangle 340"/>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2" name="Rounded Rectangle 341"/>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3" name="Rounded Rectangle 342"/>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4" name="Rounded Rectangle 343"/>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5" name="Rounded Rectangle 344"/>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6" name="Rounded Rectangle 345"/>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7" name="Rounded Rectangle 346"/>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8" name="Rounded Rectangle 347"/>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9" name="Rounded Rectangle 348"/>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0" name="Rounded Rectangle 349"/>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1" name="Rounded Rectangle 350"/>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84" name="Group 83"/>
            <p:cNvGrpSpPr>
              <a:grpSpLocks noChangeAspect="1"/>
            </p:cNvGrpSpPr>
            <p:nvPr/>
          </p:nvGrpSpPr>
          <p:grpSpPr>
            <a:xfrm>
              <a:off x="800826" y="10723693"/>
              <a:ext cx="4633114" cy="1747616"/>
              <a:chOff x="734016" y="3345040"/>
              <a:chExt cx="22929819" cy="8649155"/>
            </a:xfrm>
          </p:grpSpPr>
          <p:sp>
            <p:nvSpPr>
              <p:cNvPr id="222" name="Rounded Rectangle 22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3" name="Rounded Rectangle 22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4" name="Rounded Rectangle 22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5" name="Rounded Rectangle 22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6" name="Rounded Rectangle 22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7" name="Rounded Rectangle 226"/>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8" name="Rounded Rectangle 227"/>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9" name="Rounded Rectangle 228"/>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0" name="Rounded Rectangle 229"/>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1" name="Rounded Rectangle 230"/>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2" name="Rounded Rectangle 231"/>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3" name="Rounded Rectangle 232"/>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4" name="Rounded Rectangle 233"/>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5" name="Rounded Rectangle 234"/>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6" name="Rounded Rectangle 235"/>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7" name="Rounded Rectangle 236"/>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8" name="Rounded Rectangle 237"/>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9" name="Rounded Rectangle 238"/>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0" name="Rounded Rectangle 239"/>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1" name="Rounded Rectangle 240"/>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2" name="Rounded Rectangle 241"/>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3" name="Rounded Rectangle 242"/>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4" name="Rounded Rectangle 243"/>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5" name="Rounded Rectangle 244"/>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6" name="Rounded Rectangle 245"/>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7" name="Rounded Rectangle 246"/>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8" name="Rounded Rectangle 247"/>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9" name="Rounded Rectangle 248"/>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0" name="Rounded Rectangle 249"/>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1" name="Rounded Rectangle 250"/>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2" name="Rounded Rectangle 251"/>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3" name="Rounded Rectangle 252"/>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4" name="Rounded Rectangle 253"/>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5" name="Rounded Rectangle 254"/>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6" name="Rounded Rectangle 255"/>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7" name="Rounded Rectangle 256"/>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8" name="Rounded Rectangle 257"/>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9" name="Rounded Rectangle 258"/>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0" name="Rounded Rectangle 259"/>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1" name="Rounded Rectangle 260"/>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2" name="Rounded Rectangle 261"/>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3" name="Rounded Rectangle 262"/>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4" name="Rounded Rectangle 263"/>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5" name="Rounded Rectangle 264"/>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6" name="Rounded Rectangle 265"/>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7" name="Rounded Rectangle 2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8" name="Rounded Rectangle 2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9" name="Rounded Rectangle 2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0" name="Rounded Rectangle 2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1" name="Rounded Rectangle 2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2" name="Rounded Rectangle 271"/>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3" name="Rounded Rectangle 272"/>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4" name="Rounded Rectangle 273"/>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5" name="Rounded Rectangle 274"/>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6" name="Rounded Rectangle 275"/>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7" name="Rounded Rectangle 276"/>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8" name="Rounded Rectangle 277"/>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9" name="Rounded Rectangle 278"/>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0" name="Rounded Rectangle 279"/>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1" name="Rounded Rectangle 280"/>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2" name="Rounded Rectangle 281"/>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3" name="Rounded Rectangle 282"/>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4" name="Rounded Rectangle 283"/>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5" name="Rounded Rectangle 284"/>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6" name="Rounded Rectangle 285"/>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0" name="Group 89"/>
            <p:cNvGrpSpPr>
              <a:grpSpLocks noChangeAspect="1"/>
            </p:cNvGrpSpPr>
            <p:nvPr/>
          </p:nvGrpSpPr>
          <p:grpSpPr>
            <a:xfrm>
              <a:off x="800826" y="8881104"/>
              <a:ext cx="4633114" cy="1747616"/>
              <a:chOff x="734016" y="3345040"/>
              <a:chExt cx="22929819" cy="8649155"/>
            </a:xfrm>
          </p:grpSpPr>
          <p:sp>
            <p:nvSpPr>
              <p:cNvPr id="157" name="Rounded Rectangle 156"/>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 name="Rounded Rectangle 157"/>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 name="Rounded Rectangle 158"/>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0" name="Rounded Rectangle 159"/>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1" name="Rounded Rectangle 160"/>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2" name="Rounded Rectangle 161"/>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3" name="Rounded Rectangle 162"/>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4" name="Rounded Rectangle 163"/>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5" name="Rounded Rectangle 164"/>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6" name="Rounded Rectangle 165"/>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7" name="Rounded Rectangle 166"/>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8" name="Rounded Rectangle 167"/>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9" name="Rounded Rectangle 168"/>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0" name="Rounded Rectangle 169"/>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1" name="Rounded Rectangle 170"/>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2" name="Rounded Rectangle 171"/>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3" name="Rounded Rectangle 172"/>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4" name="Rounded Rectangle 173"/>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5" name="Rounded Rectangle 174"/>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6" name="Rounded Rectangle 175"/>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7" name="Rounded Rectangle 17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8" name="Rounded Rectangle 17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9" name="Rounded Rectangle 17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0" name="Rounded Rectangle 17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1" name="Rounded Rectangle 18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2" name="Rounded Rectangle 181"/>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3" name="Rounded Rectangle 182"/>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4" name="Rounded Rectangle 183"/>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5" name="Rounded Rectangle 184"/>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6" name="Rounded Rectangle 185"/>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7" name="Rounded Rectangle 186"/>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8" name="Rounded Rectangle 187"/>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9" name="Rounded Rectangle 188"/>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0" name="Rounded Rectangle 189"/>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1" name="Rounded Rectangle 190"/>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2" name="Rounded Rectangle 191"/>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3" name="Rounded Rectangle 192"/>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4" name="Rounded Rectangle 193"/>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5" name="Rounded Rectangle 194"/>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6" name="Rounded Rectangle 195"/>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7" name="Rounded Rectangle 196"/>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8" name="Rounded Rectangle 197"/>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9" name="Rounded Rectangle 198"/>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0" name="Rounded Rectangle 199"/>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1" name="Rounded Rectangle 200"/>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2" name="Rounded Rectangle 201"/>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3" name="Rounded Rectangle 202"/>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4" name="Rounded Rectangle 203"/>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5" name="Rounded Rectangle 204"/>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6" name="Rounded Rectangle 205"/>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7" name="Rounded Rectangle 206"/>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8" name="Rounded Rectangle 207"/>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9" name="Rounded Rectangle 208"/>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0" name="Rounded Rectangle 209"/>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1" name="Rounded Rectangle 210"/>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2" name="Rounded Rectangle 211"/>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3" name="Rounded Rectangle 212"/>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4" name="Rounded Rectangle 213"/>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5" name="Rounded Rectangle 214"/>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6" name="Rounded Rectangle 215"/>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7" name="Rounded Rectangle 216"/>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8" name="Rounded Rectangle 217"/>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9" name="Rounded Rectangle 218"/>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0" name="Rounded Rectangle 219"/>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1" name="Rounded Rectangle 220"/>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1" name="Group 90"/>
            <p:cNvGrpSpPr>
              <a:grpSpLocks noChangeAspect="1"/>
            </p:cNvGrpSpPr>
            <p:nvPr/>
          </p:nvGrpSpPr>
          <p:grpSpPr>
            <a:xfrm>
              <a:off x="800826" y="7060603"/>
              <a:ext cx="4633114" cy="1747616"/>
              <a:chOff x="734016" y="3345040"/>
              <a:chExt cx="22929819" cy="8649155"/>
            </a:xfrm>
          </p:grpSpPr>
          <p:sp>
            <p:nvSpPr>
              <p:cNvPr id="92" name="Rounded Rectangle 9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 name="Rounded Rectangle 9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 name="Rounded Rectangle 9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 name="Rounded Rectangle 9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 name="Rounded Rectangle 9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 name="Rounded Rectangle 96"/>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 name="Rounded Rectangle 97"/>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 name="Rounded Rectangle 98"/>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 name="Rounded Rectangle 99"/>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 name="Rounded Rectangle 100"/>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 name="Rounded Rectangle 101"/>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 name="Rounded Rectangle 102"/>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 name="Rounded Rectangle 103"/>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 name="Rounded Rectangle 104"/>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 name="Rounded Rectangle 105"/>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 name="Rounded Rectangle 106"/>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 name="Rounded Rectangle 107"/>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 name="Rounded Rectangle 108"/>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 name="Rounded Rectangle 109"/>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 name="Rounded Rectangle 110"/>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 name="Rounded Rectangle 111"/>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 name="Rounded Rectangle 112"/>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 name="Rounded Rectangle 113"/>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 name="Rounded Rectangle 114"/>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 name="Rounded Rectangle 115"/>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 name="Rounded Rectangle 116"/>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 name="Rounded Rectangle 117"/>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 name="Rounded Rectangle 118"/>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 name="Rounded Rectangle 119"/>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 name="Rounded Rectangle 120"/>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 name="Rounded Rectangle 121"/>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 name="Rounded Rectangle 122"/>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 name="Rounded Rectangle 123"/>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 name="Rounded Rectangle 124"/>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 name="Rounded Rectangle 125"/>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 name="Rounded Rectangle 126"/>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 name="Rounded Rectangle 127"/>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 name="Rounded Rectangle 128"/>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 name="Rounded Rectangle 129"/>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 name="Rounded Rectangle 130"/>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 name="Rounded Rectangle 131"/>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 name="Rounded Rectangle 132"/>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 name="Rounded Rectangle 133"/>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 name="Rounded Rectangle 134"/>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 name="Rounded Rectangle 135"/>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 name="Rounded Rectangle 13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 name="Rounded Rectangle 13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 name="Rounded Rectangle 13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 name="Rounded Rectangle 13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 name="Rounded Rectangle 14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 name="Rounded Rectangle 141"/>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 name="Rounded Rectangle 142"/>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 name="Rounded Rectangle 143"/>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 name="Rounded Rectangle 144"/>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 name="Rounded Rectangle 145"/>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 name="Rounded Rectangle 146"/>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 name="Rounded Rectangle 147"/>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 name="Rounded Rectangle 148"/>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 name="Rounded Rectangle 149"/>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 name="Rounded Rectangle 150"/>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 name="Rounded Rectangle 151"/>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 name="Rounded Rectangle 152"/>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 name="Rounded Rectangle 153"/>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 name="Rounded Rectangle 154"/>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 name="Rounded Rectangle 155"/>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2" name="Group 351"/>
          <p:cNvGrpSpPr/>
          <p:nvPr/>
        </p:nvGrpSpPr>
        <p:grpSpPr>
          <a:xfrm>
            <a:off x="5442791" y="3330293"/>
            <a:ext cx="17701510" cy="9141016"/>
            <a:chOff x="5522305" y="3330293"/>
            <a:chExt cx="17701510" cy="9141016"/>
          </a:xfrm>
        </p:grpSpPr>
        <p:grpSp>
          <p:nvGrpSpPr>
            <p:cNvPr id="353" name="Group 352"/>
            <p:cNvGrpSpPr/>
            <p:nvPr/>
          </p:nvGrpSpPr>
          <p:grpSpPr>
            <a:xfrm>
              <a:off x="5522305" y="3331785"/>
              <a:ext cx="4633665" cy="9139524"/>
              <a:chOff x="886417" y="3497441"/>
              <a:chExt cx="4633665" cy="9139524"/>
            </a:xfrm>
          </p:grpSpPr>
          <p:grpSp>
            <p:nvGrpSpPr>
              <p:cNvPr id="1266" name="Group 1265"/>
              <p:cNvGrpSpPr>
                <a:grpSpLocks noChangeAspect="1"/>
              </p:cNvGrpSpPr>
              <p:nvPr/>
            </p:nvGrpSpPr>
            <p:grpSpPr>
              <a:xfrm>
                <a:off x="886968" y="5384277"/>
                <a:ext cx="4633114" cy="1747616"/>
                <a:chOff x="734016" y="3345040"/>
                <a:chExt cx="22929819" cy="8649155"/>
              </a:xfrm>
            </p:grpSpPr>
            <p:sp>
              <p:nvSpPr>
                <p:cNvPr id="1531" name="Rounded Rectangle 153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2" name="Rounded Rectangle 153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3" name="Rounded Rectangle 153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4" name="Rounded Rectangle 153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5" name="Rounded Rectangle 153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6" name="Rounded Rectangle 153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7" name="Rounded Rectangle 153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8" name="Rounded Rectangle 153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9" name="Rounded Rectangle 153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0" name="Rounded Rectangle 153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1" name="Rounded Rectangle 154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2" name="Rounded Rectangle 154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3" name="Rounded Rectangle 154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4" name="Rounded Rectangle 154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5" name="Rounded Rectangle 154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6" name="Rounded Rectangle 154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7" name="Rounded Rectangle 154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8" name="Rounded Rectangle 154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9" name="Rounded Rectangle 154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0" name="Rounded Rectangle 154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1" name="Rounded Rectangle 155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2" name="Rounded Rectangle 155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3" name="Rounded Rectangle 155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4" name="Rounded Rectangle 155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5" name="Rounded Rectangle 155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6" name="Rounded Rectangle 155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7" name="Rounded Rectangle 155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8" name="Rounded Rectangle 155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9" name="Rounded Rectangle 155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0" name="Rounded Rectangle 155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1" name="Rounded Rectangle 156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2" name="Rounded Rectangle 156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3" name="Rounded Rectangle 156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4" name="Rounded Rectangle 156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5" name="Rounded Rectangle 156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6" name="Rounded Rectangle 156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7" name="Rounded Rectangle 156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8" name="Rounded Rectangle 156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9" name="Rounded Rectangle 156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0" name="Rounded Rectangle 156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1" name="Rounded Rectangle 157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2" name="Rounded Rectangle 157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3" name="Rounded Rectangle 157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4" name="Rounded Rectangle 157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5" name="Rounded Rectangle 157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6" name="Rounded Rectangle 157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7" name="Rounded Rectangle 157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8" name="Rounded Rectangle 157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9" name="Rounded Rectangle 157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0" name="Rounded Rectangle 157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1" name="Rounded Rectangle 158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2" name="Rounded Rectangle 158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3" name="Rounded Rectangle 158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4" name="Rounded Rectangle 158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5" name="Rounded Rectangle 158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6" name="Rounded Rectangle 158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7" name="Rounded Rectangle 158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8" name="Rounded Rectangle 158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9" name="Rounded Rectangle 158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0" name="Rounded Rectangle 158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1" name="Rounded Rectangle 159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2" name="Rounded Rectangle 159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3" name="Rounded Rectangle 159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4" name="Rounded Rectangle 159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5" name="Rounded Rectangle 159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7" name="Group 1266"/>
              <p:cNvGrpSpPr>
                <a:grpSpLocks noChangeAspect="1"/>
              </p:cNvGrpSpPr>
              <p:nvPr/>
            </p:nvGrpSpPr>
            <p:grpSpPr>
              <a:xfrm>
                <a:off x="886417" y="3497441"/>
                <a:ext cx="4633114" cy="1747616"/>
                <a:chOff x="734016" y="3345040"/>
                <a:chExt cx="22929819" cy="8649155"/>
              </a:xfrm>
            </p:grpSpPr>
            <p:sp>
              <p:nvSpPr>
                <p:cNvPr id="1466" name="Rounded Rectangle 146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7" name="Rounded Rectangle 146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8" name="Rounded Rectangle 146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9" name="Rounded Rectangle 146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0" name="Rounded Rectangle 146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1" name="Rounded Rectangle 147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2" name="Rounded Rectangle 147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3" name="Rounded Rectangle 147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4" name="Rounded Rectangle 147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5" name="Rounded Rectangle 147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6" name="Rounded Rectangle 147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7" name="Rounded Rectangle 147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8" name="Rounded Rectangle 147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9" name="Rounded Rectangle 147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0" name="Rounded Rectangle 147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1" name="Rounded Rectangle 148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2" name="Rounded Rectangle 148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3" name="Rounded Rectangle 148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4" name="Rounded Rectangle 148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5" name="Rounded Rectangle 148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6" name="Rounded Rectangle 148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7" name="Rounded Rectangle 148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8" name="Rounded Rectangle 148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9" name="Rounded Rectangle 148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0" name="Rounded Rectangle 148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1" name="Rounded Rectangle 149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2" name="Rounded Rectangle 149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3" name="Rounded Rectangle 149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4" name="Rounded Rectangle 149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5" name="Rounded Rectangle 149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6" name="Rounded Rectangle 149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7" name="Rounded Rectangle 149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8" name="Rounded Rectangle 149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9" name="Rounded Rectangle 149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0" name="Rounded Rectangle 149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1" name="Rounded Rectangle 150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2" name="Rounded Rectangle 150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3" name="Rounded Rectangle 150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4" name="Rounded Rectangle 150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5" name="Rounded Rectangle 150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6" name="Rounded Rectangle 150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7" name="Rounded Rectangle 150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8" name="Rounded Rectangle 150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9" name="Rounded Rectangle 150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0" name="Rounded Rectangle 150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1" name="Rounded Rectangle 151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2" name="Rounded Rectangle 151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3" name="Rounded Rectangle 151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4" name="Rounded Rectangle 151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5" name="Rounded Rectangle 151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6" name="Rounded Rectangle 151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7" name="Rounded Rectangle 151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8" name="Rounded Rectangle 151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9" name="Rounded Rectangle 151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0" name="Rounded Rectangle 151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1" name="Rounded Rectangle 152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2" name="Rounded Rectangle 152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3" name="Rounded Rectangle 152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4" name="Rounded Rectangle 152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5" name="Rounded Rectangle 152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6" name="Rounded Rectangle 152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7" name="Rounded Rectangle 152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8" name="Rounded Rectangle 152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9" name="Rounded Rectangle 152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0" name="Rounded Rectangle 152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8" name="Group 1267"/>
              <p:cNvGrpSpPr>
                <a:grpSpLocks noChangeAspect="1"/>
              </p:cNvGrpSpPr>
              <p:nvPr/>
            </p:nvGrpSpPr>
            <p:grpSpPr>
              <a:xfrm>
                <a:off x="886968" y="10889349"/>
                <a:ext cx="4633114" cy="1747616"/>
                <a:chOff x="734016" y="3345040"/>
                <a:chExt cx="22929819" cy="8649155"/>
              </a:xfrm>
            </p:grpSpPr>
            <p:sp>
              <p:nvSpPr>
                <p:cNvPr id="1401" name="Rounded Rectangle 140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2" name="Rounded Rectangle 140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3" name="Rounded Rectangle 140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4" name="Rounded Rectangle 140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5" name="Rounded Rectangle 140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6" name="Rounded Rectangle 140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7" name="Rounded Rectangle 140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8" name="Rounded Rectangle 140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9" name="Rounded Rectangle 140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0" name="Rounded Rectangle 140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1" name="Rounded Rectangle 141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2" name="Rounded Rectangle 141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3" name="Rounded Rectangle 141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4" name="Rounded Rectangle 141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5" name="Rounded Rectangle 141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6" name="Rounded Rectangle 141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7" name="Rounded Rectangle 141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8" name="Rounded Rectangle 141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9" name="Rounded Rectangle 141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0" name="Rounded Rectangle 141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1" name="Rounded Rectangle 142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2" name="Rounded Rectangle 142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3" name="Rounded Rectangle 142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4" name="Rounded Rectangle 142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5" name="Rounded Rectangle 142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6" name="Rounded Rectangle 142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7" name="Rounded Rectangle 142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8" name="Rounded Rectangle 142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9" name="Rounded Rectangle 142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0" name="Rounded Rectangle 142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1" name="Rounded Rectangle 143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2" name="Rounded Rectangle 143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3" name="Rounded Rectangle 143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4" name="Rounded Rectangle 143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5" name="Rounded Rectangle 143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6" name="Rounded Rectangle 143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7" name="Rounded Rectangle 143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8" name="Rounded Rectangle 143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9" name="Rounded Rectangle 143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0" name="Rounded Rectangle 143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1" name="Rounded Rectangle 144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2" name="Rounded Rectangle 144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3" name="Rounded Rectangle 144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4" name="Rounded Rectangle 144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5" name="Rounded Rectangle 144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6" name="Rounded Rectangle 144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7" name="Rounded Rectangle 144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8" name="Rounded Rectangle 144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9" name="Rounded Rectangle 144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0" name="Rounded Rectangle 144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1" name="Rounded Rectangle 145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2" name="Rounded Rectangle 145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3" name="Rounded Rectangle 145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4" name="Rounded Rectangle 145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5" name="Rounded Rectangle 145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6" name="Rounded Rectangle 145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7" name="Rounded Rectangle 145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8" name="Rounded Rectangle 145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9" name="Rounded Rectangle 145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0" name="Rounded Rectangle 145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1" name="Rounded Rectangle 146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2" name="Rounded Rectangle 146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3" name="Rounded Rectangle 146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4" name="Rounded Rectangle 146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5" name="Rounded Rectangle 146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9" name="Group 1268"/>
              <p:cNvGrpSpPr>
                <a:grpSpLocks noChangeAspect="1"/>
              </p:cNvGrpSpPr>
              <p:nvPr/>
            </p:nvGrpSpPr>
            <p:grpSpPr>
              <a:xfrm>
                <a:off x="886968" y="9046760"/>
                <a:ext cx="4633114" cy="1747616"/>
                <a:chOff x="734016" y="3345040"/>
                <a:chExt cx="22929819" cy="8649155"/>
              </a:xfrm>
            </p:grpSpPr>
            <p:sp>
              <p:nvSpPr>
                <p:cNvPr id="1336" name="Rounded Rectangle 133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7" name="Rounded Rectangle 133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8" name="Rounded Rectangle 133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9" name="Rounded Rectangle 133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0" name="Rounded Rectangle 133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1" name="Rounded Rectangle 134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2" name="Rounded Rectangle 134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3" name="Rounded Rectangle 134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4" name="Rounded Rectangle 134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5" name="Rounded Rectangle 134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6" name="Rounded Rectangle 134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7" name="Rounded Rectangle 134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8" name="Rounded Rectangle 134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9" name="Rounded Rectangle 134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0" name="Rounded Rectangle 134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1" name="Rounded Rectangle 135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2" name="Rounded Rectangle 135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3" name="Rounded Rectangle 135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4" name="Rounded Rectangle 135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5" name="Rounded Rectangle 135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6" name="Rounded Rectangle 135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7" name="Rounded Rectangle 135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8" name="Rounded Rectangle 135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9" name="Rounded Rectangle 135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0" name="Rounded Rectangle 135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1" name="Rounded Rectangle 136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2" name="Rounded Rectangle 136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3" name="Rounded Rectangle 136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4" name="Rounded Rectangle 136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5" name="Rounded Rectangle 136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6" name="Rounded Rectangle 136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7" name="Rounded Rectangle 136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8" name="Rounded Rectangle 136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9" name="Rounded Rectangle 136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0" name="Rounded Rectangle 136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1" name="Rounded Rectangle 137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2" name="Rounded Rectangle 137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3" name="Rounded Rectangle 137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4" name="Rounded Rectangle 137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5" name="Rounded Rectangle 137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6" name="Rounded Rectangle 137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7" name="Rounded Rectangle 137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8" name="Rounded Rectangle 137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9" name="Rounded Rectangle 137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0" name="Rounded Rectangle 137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1" name="Rounded Rectangle 138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2" name="Rounded Rectangle 138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3" name="Rounded Rectangle 138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4" name="Rounded Rectangle 138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5" name="Rounded Rectangle 138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6" name="Rounded Rectangle 138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7" name="Rounded Rectangle 138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8" name="Rounded Rectangle 138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9" name="Rounded Rectangle 138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0" name="Rounded Rectangle 138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1" name="Rounded Rectangle 139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2" name="Rounded Rectangle 139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3" name="Rounded Rectangle 139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4" name="Rounded Rectangle 139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5" name="Rounded Rectangle 139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6" name="Rounded Rectangle 139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7" name="Rounded Rectangle 139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8" name="Rounded Rectangle 139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9" name="Rounded Rectangle 139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0" name="Rounded Rectangle 139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70" name="Group 1269"/>
              <p:cNvGrpSpPr>
                <a:grpSpLocks noChangeAspect="1"/>
              </p:cNvGrpSpPr>
              <p:nvPr/>
            </p:nvGrpSpPr>
            <p:grpSpPr>
              <a:xfrm>
                <a:off x="886968" y="7226259"/>
                <a:ext cx="4633114" cy="1747616"/>
                <a:chOff x="734016" y="3345040"/>
                <a:chExt cx="22929819" cy="8649155"/>
              </a:xfrm>
            </p:grpSpPr>
            <p:sp>
              <p:nvSpPr>
                <p:cNvPr id="1271" name="Rounded Rectangle 12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2" name="Rounded Rectangle 12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3" name="Rounded Rectangle 12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4" name="Rounded Rectangle 12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5" name="Rounded Rectangle 12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6" name="Rounded Rectangle 12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7" name="Rounded Rectangle 12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8" name="Rounded Rectangle 12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9" name="Rounded Rectangle 12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0" name="Rounded Rectangle 12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1" name="Rounded Rectangle 12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2" name="Rounded Rectangle 12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3" name="Rounded Rectangle 12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4" name="Rounded Rectangle 12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5" name="Rounded Rectangle 12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6" name="Rounded Rectangle 12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7" name="Rounded Rectangle 12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8" name="Rounded Rectangle 12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9" name="Rounded Rectangle 12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0" name="Rounded Rectangle 12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1" name="Rounded Rectangle 12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2" name="Rounded Rectangle 12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3" name="Rounded Rectangle 12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4" name="Rounded Rectangle 12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5" name="Rounded Rectangle 12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6" name="Rounded Rectangle 12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7" name="Rounded Rectangle 12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8" name="Rounded Rectangle 12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9" name="Rounded Rectangle 12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0" name="Rounded Rectangle 12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1" name="Rounded Rectangle 13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2" name="Rounded Rectangle 13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3" name="Rounded Rectangle 13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4" name="Rounded Rectangle 13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5" name="Rounded Rectangle 13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6" name="Rounded Rectangle 13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7" name="Rounded Rectangle 13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8" name="Rounded Rectangle 13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9" name="Rounded Rectangle 13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0" name="Rounded Rectangle 13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1" name="Rounded Rectangle 13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2" name="Rounded Rectangle 13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3" name="Rounded Rectangle 13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4" name="Rounded Rectangle 13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5" name="Rounded Rectangle 13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6" name="Rounded Rectangle 13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7" name="Rounded Rectangle 13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8" name="Rounded Rectangle 13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9" name="Rounded Rectangle 13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0" name="Rounded Rectangle 13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1" name="Rounded Rectangle 13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2" name="Rounded Rectangle 13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3" name="Rounded Rectangle 13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4" name="Rounded Rectangle 13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5" name="Rounded Rectangle 13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6" name="Rounded Rectangle 13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7" name="Rounded Rectangle 13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8" name="Rounded Rectangle 13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9" name="Rounded Rectangle 13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0" name="Rounded Rectangle 13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1" name="Rounded Rectangle 13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2" name="Rounded Rectangle 13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3" name="Rounded Rectangle 13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4" name="Rounded Rectangle 13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5" name="Rounded Rectangle 13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4" name="Group 353"/>
            <p:cNvGrpSpPr/>
            <p:nvPr/>
          </p:nvGrpSpPr>
          <p:grpSpPr>
            <a:xfrm>
              <a:off x="14937965" y="3330293"/>
              <a:ext cx="4633665" cy="9139524"/>
              <a:chOff x="886417" y="3497441"/>
              <a:chExt cx="4633665" cy="9139524"/>
            </a:xfrm>
          </p:grpSpPr>
          <p:grpSp>
            <p:nvGrpSpPr>
              <p:cNvPr id="936" name="Group 935"/>
              <p:cNvGrpSpPr>
                <a:grpSpLocks noChangeAspect="1"/>
              </p:cNvGrpSpPr>
              <p:nvPr/>
            </p:nvGrpSpPr>
            <p:grpSpPr>
              <a:xfrm>
                <a:off x="886968" y="5384277"/>
                <a:ext cx="4633114" cy="1747616"/>
                <a:chOff x="734016" y="3345040"/>
                <a:chExt cx="22929819" cy="8649155"/>
              </a:xfrm>
            </p:grpSpPr>
            <p:sp>
              <p:nvSpPr>
                <p:cNvPr id="1201" name="Rounded Rectangle 120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2" name="Rounded Rectangle 120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3" name="Rounded Rectangle 120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4" name="Rounded Rectangle 120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5" name="Rounded Rectangle 120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6" name="Rounded Rectangle 120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7" name="Rounded Rectangle 120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8" name="Rounded Rectangle 120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9" name="Rounded Rectangle 120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0" name="Rounded Rectangle 120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1" name="Rounded Rectangle 121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2" name="Rounded Rectangle 121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3" name="Rounded Rectangle 121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4" name="Rounded Rectangle 121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5" name="Rounded Rectangle 121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6" name="Rounded Rectangle 121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7" name="Rounded Rectangle 121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8" name="Rounded Rectangle 121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9" name="Rounded Rectangle 121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0" name="Rounded Rectangle 121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1" name="Rounded Rectangle 122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2" name="Rounded Rectangle 122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3" name="Rounded Rectangle 122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4" name="Rounded Rectangle 122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5" name="Rounded Rectangle 122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6" name="Rounded Rectangle 122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7" name="Rounded Rectangle 122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8" name="Rounded Rectangle 122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9" name="Rounded Rectangle 122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0" name="Rounded Rectangle 122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1" name="Rounded Rectangle 123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2" name="Rounded Rectangle 123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3" name="Rounded Rectangle 123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4" name="Rounded Rectangle 123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5" name="Rounded Rectangle 123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6" name="Rounded Rectangle 123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7" name="Rounded Rectangle 123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8" name="Rounded Rectangle 123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9" name="Rounded Rectangle 123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0" name="Rounded Rectangle 123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1" name="Rounded Rectangle 124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2" name="Rounded Rectangle 124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3" name="Rounded Rectangle 124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4" name="Rounded Rectangle 124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5" name="Rounded Rectangle 124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6" name="Rounded Rectangle 124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7" name="Rounded Rectangle 124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8" name="Rounded Rectangle 124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9" name="Rounded Rectangle 124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0" name="Rounded Rectangle 124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1" name="Rounded Rectangle 125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2" name="Rounded Rectangle 125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3" name="Rounded Rectangle 125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4" name="Rounded Rectangle 125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5" name="Rounded Rectangle 125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6" name="Rounded Rectangle 125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7" name="Rounded Rectangle 125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8" name="Rounded Rectangle 125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9" name="Rounded Rectangle 125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0" name="Rounded Rectangle 125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1" name="Rounded Rectangle 126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2" name="Rounded Rectangle 126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3" name="Rounded Rectangle 126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4" name="Rounded Rectangle 126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5" name="Rounded Rectangle 126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7" name="Group 936"/>
              <p:cNvGrpSpPr>
                <a:grpSpLocks noChangeAspect="1"/>
              </p:cNvGrpSpPr>
              <p:nvPr/>
            </p:nvGrpSpPr>
            <p:grpSpPr>
              <a:xfrm>
                <a:off x="886417" y="3497441"/>
                <a:ext cx="4633114" cy="1747616"/>
                <a:chOff x="734016" y="3345040"/>
                <a:chExt cx="22929819" cy="8649155"/>
              </a:xfrm>
            </p:grpSpPr>
            <p:sp>
              <p:nvSpPr>
                <p:cNvPr id="1136" name="Rounded Rectangle 113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7" name="Rounded Rectangle 113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8" name="Rounded Rectangle 113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9" name="Rounded Rectangle 113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0" name="Rounded Rectangle 113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1" name="Rounded Rectangle 114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2" name="Rounded Rectangle 114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3" name="Rounded Rectangle 114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4" name="Rounded Rectangle 114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5" name="Rounded Rectangle 114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6" name="Rounded Rectangle 114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7" name="Rounded Rectangle 114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8" name="Rounded Rectangle 114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9" name="Rounded Rectangle 114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0" name="Rounded Rectangle 114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1" name="Rounded Rectangle 115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2" name="Rounded Rectangle 115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3" name="Rounded Rectangle 115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4" name="Rounded Rectangle 115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5" name="Rounded Rectangle 115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6" name="Rounded Rectangle 115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7" name="Rounded Rectangle 115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8" name="Rounded Rectangle 115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9" name="Rounded Rectangle 115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0" name="Rounded Rectangle 115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1" name="Rounded Rectangle 116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2" name="Rounded Rectangle 116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3" name="Rounded Rectangle 116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4" name="Rounded Rectangle 116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5" name="Rounded Rectangle 116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6" name="Rounded Rectangle 116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7" name="Rounded Rectangle 116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8" name="Rounded Rectangle 116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9" name="Rounded Rectangle 116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0" name="Rounded Rectangle 116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1" name="Rounded Rectangle 117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2" name="Rounded Rectangle 117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3" name="Rounded Rectangle 117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4" name="Rounded Rectangle 117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5" name="Rounded Rectangle 117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6" name="Rounded Rectangle 117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7" name="Rounded Rectangle 117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8" name="Rounded Rectangle 117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9" name="Rounded Rectangle 117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0" name="Rounded Rectangle 117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1" name="Rounded Rectangle 118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2" name="Rounded Rectangle 118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3" name="Rounded Rectangle 118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4" name="Rounded Rectangle 118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5" name="Rounded Rectangle 118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6" name="Rounded Rectangle 118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7" name="Rounded Rectangle 118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8" name="Rounded Rectangle 118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9" name="Rounded Rectangle 118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0" name="Rounded Rectangle 118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1" name="Rounded Rectangle 119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2" name="Rounded Rectangle 119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3" name="Rounded Rectangle 119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4" name="Rounded Rectangle 119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5" name="Rounded Rectangle 119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6" name="Rounded Rectangle 119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7" name="Rounded Rectangle 119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8" name="Rounded Rectangle 119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9" name="Rounded Rectangle 119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0" name="Rounded Rectangle 119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8" name="Group 937"/>
              <p:cNvGrpSpPr>
                <a:grpSpLocks noChangeAspect="1"/>
              </p:cNvGrpSpPr>
              <p:nvPr/>
            </p:nvGrpSpPr>
            <p:grpSpPr>
              <a:xfrm>
                <a:off x="886968" y="10889349"/>
                <a:ext cx="4633114" cy="1747616"/>
                <a:chOff x="734016" y="3345040"/>
                <a:chExt cx="22929819" cy="8649155"/>
              </a:xfrm>
            </p:grpSpPr>
            <p:sp>
              <p:nvSpPr>
                <p:cNvPr id="1071" name="Rounded Rectangle 10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2" name="Rounded Rectangle 10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3" name="Rounded Rectangle 10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4" name="Rounded Rectangle 10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5" name="Rounded Rectangle 10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6" name="Rounded Rectangle 10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7" name="Rounded Rectangle 10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8" name="Rounded Rectangle 10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9" name="Rounded Rectangle 10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0" name="Rounded Rectangle 10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1" name="Rounded Rectangle 10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2" name="Rounded Rectangle 10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3" name="Rounded Rectangle 10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4" name="Rounded Rectangle 10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5" name="Rounded Rectangle 10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6" name="Rounded Rectangle 10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7" name="Rounded Rectangle 10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8" name="Rounded Rectangle 10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9" name="Rounded Rectangle 10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0" name="Rounded Rectangle 10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1" name="Rounded Rectangle 10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2" name="Rounded Rectangle 10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3" name="Rounded Rectangle 10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4" name="Rounded Rectangle 10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5" name="Rounded Rectangle 10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6" name="Rounded Rectangle 10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7" name="Rounded Rectangle 10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8" name="Rounded Rectangle 10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9" name="Rounded Rectangle 10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0" name="Rounded Rectangle 10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1" name="Rounded Rectangle 11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2" name="Rounded Rectangle 11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3" name="Rounded Rectangle 11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4" name="Rounded Rectangle 11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5" name="Rounded Rectangle 11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6" name="Rounded Rectangle 11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7" name="Rounded Rectangle 11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8" name="Rounded Rectangle 11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9" name="Rounded Rectangle 11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0" name="Rounded Rectangle 11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1" name="Rounded Rectangle 11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2" name="Rounded Rectangle 11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3" name="Rounded Rectangle 11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4" name="Rounded Rectangle 11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5" name="Rounded Rectangle 11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6" name="Rounded Rectangle 11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7" name="Rounded Rectangle 11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8" name="Rounded Rectangle 11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9" name="Rounded Rectangle 11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0" name="Rounded Rectangle 11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1" name="Rounded Rectangle 11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2" name="Rounded Rectangle 11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3" name="Rounded Rectangle 11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4" name="Rounded Rectangle 11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5" name="Rounded Rectangle 11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6" name="Rounded Rectangle 11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7" name="Rounded Rectangle 11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8" name="Rounded Rectangle 11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9" name="Rounded Rectangle 11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0" name="Rounded Rectangle 11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1" name="Rounded Rectangle 11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2" name="Rounded Rectangle 11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3" name="Rounded Rectangle 11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4" name="Rounded Rectangle 11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5" name="Rounded Rectangle 11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9" name="Group 938"/>
              <p:cNvGrpSpPr>
                <a:grpSpLocks noChangeAspect="1"/>
              </p:cNvGrpSpPr>
              <p:nvPr/>
            </p:nvGrpSpPr>
            <p:grpSpPr>
              <a:xfrm>
                <a:off x="886968" y="9046760"/>
                <a:ext cx="4633114" cy="1747616"/>
                <a:chOff x="734016" y="3345040"/>
                <a:chExt cx="22929819" cy="8649155"/>
              </a:xfrm>
            </p:grpSpPr>
            <p:sp>
              <p:nvSpPr>
                <p:cNvPr id="1006" name="Rounded Rectangle 100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7" name="Rounded Rectangle 100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8" name="Rounded Rectangle 100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9" name="Rounded Rectangle 100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0" name="Rounded Rectangle 100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1" name="Rounded Rectangle 101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2" name="Rounded Rectangle 101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3" name="Rounded Rectangle 101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4" name="Rounded Rectangle 101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5" name="Rounded Rectangle 101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6" name="Rounded Rectangle 101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7" name="Rounded Rectangle 101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8" name="Rounded Rectangle 101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9" name="Rounded Rectangle 101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0" name="Rounded Rectangle 101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1" name="Rounded Rectangle 102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2" name="Rounded Rectangle 102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3" name="Rounded Rectangle 102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4" name="Rounded Rectangle 102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5" name="Rounded Rectangle 102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6" name="Rounded Rectangle 102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7" name="Rounded Rectangle 102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8" name="Rounded Rectangle 102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9" name="Rounded Rectangle 102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0" name="Rounded Rectangle 102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1" name="Rounded Rectangle 103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2" name="Rounded Rectangle 103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3" name="Rounded Rectangle 103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4" name="Rounded Rectangle 103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5" name="Rounded Rectangle 103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6" name="Rounded Rectangle 103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7" name="Rounded Rectangle 103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8" name="Rounded Rectangle 103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9" name="Rounded Rectangle 103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0" name="Rounded Rectangle 103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1" name="Rounded Rectangle 104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2" name="Rounded Rectangle 104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3" name="Rounded Rectangle 104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4" name="Rounded Rectangle 104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5" name="Rounded Rectangle 104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6" name="Rounded Rectangle 104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7" name="Rounded Rectangle 104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8" name="Rounded Rectangle 104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9" name="Rounded Rectangle 104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0" name="Rounded Rectangle 104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1" name="Rounded Rectangle 105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2" name="Rounded Rectangle 105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3" name="Rounded Rectangle 105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4" name="Rounded Rectangle 105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5" name="Rounded Rectangle 105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6" name="Rounded Rectangle 105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7" name="Rounded Rectangle 105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8" name="Rounded Rectangle 105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9" name="Rounded Rectangle 105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0" name="Rounded Rectangle 105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1" name="Rounded Rectangle 106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2" name="Rounded Rectangle 106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3" name="Rounded Rectangle 106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4" name="Rounded Rectangle 106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5" name="Rounded Rectangle 106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6" name="Rounded Rectangle 106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7" name="Rounded Rectangle 106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8" name="Rounded Rectangle 106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9" name="Rounded Rectangle 106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0" name="Rounded Rectangle 106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40" name="Group 939"/>
              <p:cNvGrpSpPr>
                <a:grpSpLocks noChangeAspect="1"/>
              </p:cNvGrpSpPr>
              <p:nvPr/>
            </p:nvGrpSpPr>
            <p:grpSpPr>
              <a:xfrm>
                <a:off x="886968" y="7226259"/>
                <a:ext cx="4633114" cy="1747616"/>
                <a:chOff x="734016" y="3345040"/>
                <a:chExt cx="22929819" cy="8649155"/>
              </a:xfrm>
            </p:grpSpPr>
            <p:sp>
              <p:nvSpPr>
                <p:cNvPr id="941" name="Rounded Rectangle 94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2" name="Rounded Rectangle 94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3" name="Rounded Rectangle 94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4" name="Rounded Rectangle 94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5" name="Rounded Rectangle 94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6" name="Rounded Rectangle 94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7" name="Rounded Rectangle 94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8" name="Rounded Rectangle 94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9" name="Rounded Rectangle 94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0" name="Rounded Rectangle 94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1" name="Rounded Rectangle 95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2" name="Rounded Rectangle 95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3" name="Rounded Rectangle 95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4" name="Rounded Rectangle 95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5" name="Rounded Rectangle 95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6" name="Rounded Rectangle 95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7" name="Rounded Rectangle 95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8" name="Rounded Rectangle 95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9" name="Rounded Rectangle 95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0" name="Rounded Rectangle 95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1" name="Rounded Rectangle 96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2" name="Rounded Rectangle 96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3" name="Rounded Rectangle 96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4" name="Rounded Rectangle 96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5" name="Rounded Rectangle 96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6" name="Rounded Rectangle 96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7" name="Rounded Rectangle 96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8" name="Rounded Rectangle 96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9" name="Rounded Rectangle 96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0" name="Rounded Rectangle 96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1" name="Rounded Rectangle 97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2" name="Rounded Rectangle 97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3" name="Rounded Rectangle 97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4" name="Rounded Rectangle 97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5" name="Rounded Rectangle 97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6" name="Rounded Rectangle 97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7" name="Rounded Rectangle 97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8" name="Rounded Rectangle 97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9" name="Rounded Rectangle 97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0" name="Rounded Rectangle 97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1" name="Rounded Rectangle 98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2" name="Rounded Rectangle 98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3" name="Rounded Rectangle 98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4" name="Rounded Rectangle 98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5" name="Rounded Rectangle 98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6" name="Rounded Rectangle 98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7" name="Rounded Rectangle 98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8" name="Rounded Rectangle 98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9" name="Rounded Rectangle 98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0" name="Rounded Rectangle 98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1" name="Rounded Rectangle 99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2" name="Rounded Rectangle 99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3" name="Rounded Rectangle 99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4" name="Rounded Rectangle 99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5" name="Rounded Rectangle 99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6" name="Rounded Rectangle 99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7" name="Rounded Rectangle 99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8" name="Rounded Rectangle 99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9" name="Rounded Rectangle 99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0" name="Rounded Rectangle 99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1" name="Rounded Rectangle 100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2" name="Rounded Rectangle 100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3" name="Rounded Rectangle 100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4" name="Rounded Rectangle 100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5" name="Rounded Rectangle 100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5" name="Group 354"/>
            <p:cNvGrpSpPr/>
            <p:nvPr/>
          </p:nvGrpSpPr>
          <p:grpSpPr>
            <a:xfrm>
              <a:off x="10215935" y="3330293"/>
              <a:ext cx="4633665" cy="9139524"/>
              <a:chOff x="886417" y="3497441"/>
              <a:chExt cx="4633665" cy="9139524"/>
            </a:xfrm>
          </p:grpSpPr>
          <p:grpSp>
            <p:nvGrpSpPr>
              <p:cNvPr id="606" name="Group 605"/>
              <p:cNvGrpSpPr>
                <a:grpSpLocks noChangeAspect="1"/>
              </p:cNvGrpSpPr>
              <p:nvPr/>
            </p:nvGrpSpPr>
            <p:grpSpPr>
              <a:xfrm>
                <a:off x="886968" y="5384277"/>
                <a:ext cx="4633114" cy="1747616"/>
                <a:chOff x="734016" y="3345040"/>
                <a:chExt cx="22929819" cy="8649155"/>
              </a:xfrm>
            </p:grpSpPr>
            <p:sp>
              <p:nvSpPr>
                <p:cNvPr id="871" name="Rounded Rectangle 8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2" name="Rounded Rectangle 8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3" name="Rounded Rectangle 8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4" name="Rounded Rectangle 8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5" name="Rounded Rectangle 8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6" name="Rounded Rectangle 8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7" name="Rounded Rectangle 8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8" name="Rounded Rectangle 8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9" name="Rounded Rectangle 8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0" name="Rounded Rectangle 8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1" name="Rounded Rectangle 8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2" name="Rounded Rectangle 8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3" name="Rounded Rectangle 8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4" name="Rounded Rectangle 8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5" name="Rounded Rectangle 8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6" name="Rounded Rectangle 8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7" name="Rounded Rectangle 8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8" name="Rounded Rectangle 8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9" name="Rounded Rectangle 8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0" name="Rounded Rectangle 8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1" name="Rounded Rectangle 8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2" name="Rounded Rectangle 8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3" name="Rounded Rectangle 8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4" name="Rounded Rectangle 8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5" name="Rounded Rectangle 8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6" name="Rounded Rectangle 8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7" name="Rounded Rectangle 8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8" name="Rounded Rectangle 8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9" name="Rounded Rectangle 8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0" name="Rounded Rectangle 8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1" name="Rounded Rectangle 9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2" name="Rounded Rectangle 9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3" name="Rounded Rectangle 9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4" name="Rounded Rectangle 9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5" name="Rounded Rectangle 9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6" name="Rounded Rectangle 9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7" name="Rounded Rectangle 9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8" name="Rounded Rectangle 9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9" name="Rounded Rectangle 9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0" name="Rounded Rectangle 9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1" name="Rounded Rectangle 9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2" name="Rounded Rectangle 9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3" name="Rounded Rectangle 9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4" name="Rounded Rectangle 9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5" name="Rounded Rectangle 9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6" name="Rounded Rectangle 9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7" name="Rounded Rectangle 9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8" name="Rounded Rectangle 9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9" name="Rounded Rectangle 9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0" name="Rounded Rectangle 9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1" name="Rounded Rectangle 9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2" name="Rounded Rectangle 9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3" name="Rounded Rectangle 9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4" name="Rounded Rectangle 9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5" name="Rounded Rectangle 9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6" name="Rounded Rectangle 9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7" name="Rounded Rectangle 9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8" name="Rounded Rectangle 9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9" name="Rounded Rectangle 9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0" name="Rounded Rectangle 9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1" name="Rounded Rectangle 9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2" name="Rounded Rectangle 9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3" name="Rounded Rectangle 9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4" name="Rounded Rectangle 9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5" name="Rounded Rectangle 9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7" name="Group 606"/>
              <p:cNvGrpSpPr>
                <a:grpSpLocks noChangeAspect="1"/>
              </p:cNvGrpSpPr>
              <p:nvPr/>
            </p:nvGrpSpPr>
            <p:grpSpPr>
              <a:xfrm>
                <a:off x="886417" y="3497441"/>
                <a:ext cx="4633114" cy="1747616"/>
                <a:chOff x="734016" y="3345040"/>
                <a:chExt cx="22929819" cy="8649155"/>
              </a:xfrm>
            </p:grpSpPr>
            <p:sp>
              <p:nvSpPr>
                <p:cNvPr id="806" name="Rounded Rectangle 80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7" name="Rounded Rectangle 80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8" name="Rounded Rectangle 80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9" name="Rounded Rectangle 80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0" name="Rounded Rectangle 80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1" name="Rounded Rectangle 81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2" name="Rounded Rectangle 81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3" name="Rounded Rectangle 81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4" name="Rounded Rectangle 81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5" name="Rounded Rectangle 81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6" name="Rounded Rectangle 81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7" name="Rounded Rectangle 81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8" name="Rounded Rectangle 81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9" name="Rounded Rectangle 81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0" name="Rounded Rectangle 81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1" name="Rounded Rectangle 82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2" name="Rounded Rectangle 82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3" name="Rounded Rectangle 82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4" name="Rounded Rectangle 82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5" name="Rounded Rectangle 82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6" name="Rounded Rectangle 82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7" name="Rounded Rectangle 82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8" name="Rounded Rectangle 82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9" name="Rounded Rectangle 82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0" name="Rounded Rectangle 82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1" name="Rounded Rectangle 83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2" name="Rounded Rectangle 83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3" name="Rounded Rectangle 83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4" name="Rounded Rectangle 83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5" name="Rounded Rectangle 83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6" name="Rounded Rectangle 83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7" name="Rounded Rectangle 83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8" name="Rounded Rectangle 83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9" name="Rounded Rectangle 83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0" name="Rounded Rectangle 83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1" name="Rounded Rectangle 84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2" name="Rounded Rectangle 84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3" name="Rounded Rectangle 84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4" name="Rounded Rectangle 84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5" name="Rounded Rectangle 84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6" name="Rounded Rectangle 84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7" name="Rounded Rectangle 84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8" name="Rounded Rectangle 84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9" name="Rounded Rectangle 84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0" name="Rounded Rectangle 84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1" name="Rounded Rectangle 85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2" name="Rounded Rectangle 85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3" name="Rounded Rectangle 85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4" name="Rounded Rectangle 85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5" name="Rounded Rectangle 85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6" name="Rounded Rectangle 85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7" name="Rounded Rectangle 85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8" name="Rounded Rectangle 85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9" name="Rounded Rectangle 85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0" name="Rounded Rectangle 85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1" name="Rounded Rectangle 86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2" name="Rounded Rectangle 86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3" name="Rounded Rectangle 86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4" name="Rounded Rectangle 86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5" name="Rounded Rectangle 86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6" name="Rounded Rectangle 86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7" name="Rounded Rectangle 86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8" name="Rounded Rectangle 86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9" name="Rounded Rectangle 86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0" name="Rounded Rectangle 86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8" name="Group 607"/>
              <p:cNvGrpSpPr>
                <a:grpSpLocks noChangeAspect="1"/>
              </p:cNvGrpSpPr>
              <p:nvPr/>
            </p:nvGrpSpPr>
            <p:grpSpPr>
              <a:xfrm>
                <a:off x="886968" y="10889349"/>
                <a:ext cx="4633114" cy="1747616"/>
                <a:chOff x="734016" y="3345040"/>
                <a:chExt cx="22929819" cy="8649155"/>
              </a:xfrm>
            </p:grpSpPr>
            <p:sp>
              <p:nvSpPr>
                <p:cNvPr id="741" name="Rounded Rectangle 74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2" name="Rounded Rectangle 74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3" name="Rounded Rectangle 74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4" name="Rounded Rectangle 74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5" name="Rounded Rectangle 74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6" name="Rounded Rectangle 74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7" name="Rounded Rectangle 74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8" name="Rounded Rectangle 74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9" name="Rounded Rectangle 74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0" name="Rounded Rectangle 74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1" name="Rounded Rectangle 75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2" name="Rounded Rectangle 75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3" name="Rounded Rectangle 75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4" name="Rounded Rectangle 75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5" name="Rounded Rectangle 75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6" name="Rounded Rectangle 75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7" name="Rounded Rectangle 75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8" name="Rounded Rectangle 75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9" name="Rounded Rectangle 75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0" name="Rounded Rectangle 75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1" name="Rounded Rectangle 76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2" name="Rounded Rectangle 76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3" name="Rounded Rectangle 76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4" name="Rounded Rectangle 76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5" name="Rounded Rectangle 76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6" name="Rounded Rectangle 76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7" name="Rounded Rectangle 76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8" name="Rounded Rectangle 76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9" name="Rounded Rectangle 76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0" name="Rounded Rectangle 76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1" name="Rounded Rectangle 77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2" name="Rounded Rectangle 77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3" name="Rounded Rectangle 77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4" name="Rounded Rectangle 77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5" name="Rounded Rectangle 77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6" name="Rounded Rectangle 77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7" name="Rounded Rectangle 77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8" name="Rounded Rectangle 77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9" name="Rounded Rectangle 77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0" name="Rounded Rectangle 77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1" name="Rounded Rectangle 78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2" name="Rounded Rectangle 78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3" name="Rounded Rectangle 78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4" name="Rounded Rectangle 78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5" name="Rounded Rectangle 78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6" name="Rounded Rectangle 78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7" name="Rounded Rectangle 78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8" name="Rounded Rectangle 78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9" name="Rounded Rectangle 78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0" name="Rounded Rectangle 78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1" name="Rounded Rectangle 79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2" name="Rounded Rectangle 79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3" name="Rounded Rectangle 79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4" name="Rounded Rectangle 79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5" name="Rounded Rectangle 79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6" name="Rounded Rectangle 79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7" name="Rounded Rectangle 79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8" name="Rounded Rectangle 79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9" name="Rounded Rectangle 79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0" name="Rounded Rectangle 79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1" name="Rounded Rectangle 80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2" name="Rounded Rectangle 80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3" name="Rounded Rectangle 80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4" name="Rounded Rectangle 80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5" name="Rounded Rectangle 80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9" name="Group 608"/>
              <p:cNvGrpSpPr>
                <a:grpSpLocks noChangeAspect="1"/>
              </p:cNvGrpSpPr>
              <p:nvPr/>
            </p:nvGrpSpPr>
            <p:grpSpPr>
              <a:xfrm>
                <a:off x="886968" y="9046760"/>
                <a:ext cx="4633114" cy="1747616"/>
                <a:chOff x="734016" y="3345040"/>
                <a:chExt cx="22929819" cy="8649155"/>
              </a:xfrm>
            </p:grpSpPr>
            <p:sp>
              <p:nvSpPr>
                <p:cNvPr id="676" name="Rounded Rectangle 67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7" name="Rounded Rectangle 67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8" name="Rounded Rectangle 67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9" name="Rounded Rectangle 67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0" name="Rounded Rectangle 67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1" name="Rounded Rectangle 68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2" name="Rounded Rectangle 68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3" name="Rounded Rectangle 68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4" name="Rounded Rectangle 68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5" name="Rounded Rectangle 68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6" name="Rounded Rectangle 68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7" name="Rounded Rectangle 68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8" name="Rounded Rectangle 68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9" name="Rounded Rectangle 68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0" name="Rounded Rectangle 68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1" name="Rounded Rectangle 69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2" name="Rounded Rectangle 69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3" name="Rounded Rectangle 69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4" name="Rounded Rectangle 69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5" name="Rounded Rectangle 69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6" name="Rounded Rectangle 69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7" name="Rounded Rectangle 69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8" name="Rounded Rectangle 69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9" name="Rounded Rectangle 69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0" name="Rounded Rectangle 69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1" name="Rounded Rectangle 70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2" name="Rounded Rectangle 70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3" name="Rounded Rectangle 70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4" name="Rounded Rectangle 70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5" name="Rounded Rectangle 70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6" name="Rounded Rectangle 70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7" name="Rounded Rectangle 70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8" name="Rounded Rectangle 70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9" name="Rounded Rectangle 70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0" name="Rounded Rectangle 70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1" name="Rounded Rectangle 71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2" name="Rounded Rectangle 71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3" name="Rounded Rectangle 71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4" name="Rounded Rectangle 71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5" name="Rounded Rectangle 71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6" name="Rounded Rectangle 71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7" name="Rounded Rectangle 71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8" name="Rounded Rectangle 71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9" name="Rounded Rectangle 71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0" name="Rounded Rectangle 71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1" name="Rounded Rectangle 72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2" name="Rounded Rectangle 72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3" name="Rounded Rectangle 72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4" name="Rounded Rectangle 72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5" name="Rounded Rectangle 72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6" name="Rounded Rectangle 72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7" name="Rounded Rectangle 72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8" name="Rounded Rectangle 72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9" name="Rounded Rectangle 72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0" name="Rounded Rectangle 72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1" name="Rounded Rectangle 73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2" name="Rounded Rectangle 73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3" name="Rounded Rectangle 73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4" name="Rounded Rectangle 73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5" name="Rounded Rectangle 73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6" name="Rounded Rectangle 73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7" name="Rounded Rectangle 73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8" name="Rounded Rectangle 73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9" name="Rounded Rectangle 73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0" name="Rounded Rectangle 73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10" name="Group 609"/>
              <p:cNvGrpSpPr>
                <a:grpSpLocks noChangeAspect="1"/>
              </p:cNvGrpSpPr>
              <p:nvPr/>
            </p:nvGrpSpPr>
            <p:grpSpPr>
              <a:xfrm>
                <a:off x="886968" y="7226259"/>
                <a:ext cx="4633114" cy="1747616"/>
                <a:chOff x="734016" y="3345040"/>
                <a:chExt cx="22929819" cy="8649155"/>
              </a:xfrm>
            </p:grpSpPr>
            <p:sp>
              <p:nvSpPr>
                <p:cNvPr id="611" name="Rounded Rectangle 61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2" name="Rounded Rectangle 61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3" name="Rounded Rectangle 61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4" name="Rounded Rectangle 61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5" name="Rounded Rectangle 61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6" name="Rounded Rectangle 61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7" name="Rounded Rectangle 61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8" name="Rounded Rectangle 61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9" name="Rounded Rectangle 61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0" name="Rounded Rectangle 61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1" name="Rounded Rectangle 62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2" name="Rounded Rectangle 62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3" name="Rounded Rectangle 62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4" name="Rounded Rectangle 62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5" name="Rounded Rectangle 62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6" name="Rounded Rectangle 62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7" name="Rounded Rectangle 62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8" name="Rounded Rectangle 62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9" name="Rounded Rectangle 62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0" name="Rounded Rectangle 62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1" name="Rounded Rectangle 63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2" name="Rounded Rectangle 63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3" name="Rounded Rectangle 63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4" name="Rounded Rectangle 63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5" name="Rounded Rectangle 63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6" name="Rounded Rectangle 63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7" name="Rounded Rectangle 63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8" name="Rounded Rectangle 63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9" name="Rounded Rectangle 63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0" name="Rounded Rectangle 63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1" name="Rounded Rectangle 64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2" name="Rounded Rectangle 64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3" name="Rounded Rectangle 64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4" name="Rounded Rectangle 64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5" name="Rounded Rectangle 64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6" name="Rounded Rectangle 64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7" name="Rounded Rectangle 64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8" name="Rounded Rectangle 64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9" name="Rounded Rectangle 64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0" name="Rounded Rectangle 64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1" name="Rounded Rectangle 65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2" name="Rounded Rectangle 65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3" name="Rounded Rectangle 65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4" name="Rounded Rectangle 65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5" name="Rounded Rectangle 65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6" name="Rounded Rectangle 65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7" name="Rounded Rectangle 65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8" name="Rounded Rectangle 65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9" name="Rounded Rectangle 65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0" name="Rounded Rectangle 65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1" name="Rounded Rectangle 66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2" name="Rounded Rectangle 66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3" name="Rounded Rectangle 66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4" name="Rounded Rectangle 66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5" name="Rounded Rectangle 66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6" name="Rounded Rectangle 66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7" name="Rounded Rectangle 66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8" name="Rounded Rectangle 66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9" name="Rounded Rectangle 66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0" name="Rounded Rectangle 66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1" name="Rounded Rectangle 67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2" name="Rounded Rectangle 67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3" name="Rounded Rectangle 67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4" name="Rounded Rectangle 67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5" name="Rounded Rectangle 67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sp>
          <p:nvSpPr>
            <p:cNvPr id="356" name="Rounded Rectangle 355"/>
            <p:cNvSpPr/>
            <p:nvPr/>
          </p:nvSpPr>
          <p:spPr>
            <a:xfrm>
              <a:off x="19677741" y="5217236"/>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7" name="Rounded Rectangle 356"/>
            <p:cNvSpPr/>
            <p:nvPr/>
          </p:nvSpPr>
          <p:spPr>
            <a:xfrm>
              <a:off x="19677741" y="5583851"/>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8" name="Rounded Rectangle 357"/>
            <p:cNvSpPr/>
            <p:nvPr/>
          </p:nvSpPr>
          <p:spPr>
            <a:xfrm>
              <a:off x="19677741" y="5950465"/>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9" name="Rounded Rectangle 358"/>
            <p:cNvSpPr/>
            <p:nvPr/>
          </p:nvSpPr>
          <p:spPr>
            <a:xfrm>
              <a:off x="19677741"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0" name="Rounded Rectangle 359"/>
            <p:cNvSpPr/>
            <p:nvPr/>
          </p:nvSpPr>
          <p:spPr>
            <a:xfrm>
              <a:off x="19662914"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1" name="Rounded Rectangle 360"/>
            <p:cNvSpPr/>
            <p:nvPr/>
          </p:nvSpPr>
          <p:spPr>
            <a:xfrm>
              <a:off x="20029856" y="5217236"/>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2" name="Rounded Rectangle 361"/>
            <p:cNvSpPr/>
            <p:nvPr/>
          </p:nvSpPr>
          <p:spPr>
            <a:xfrm>
              <a:off x="20029856"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3" name="Rounded Rectangle 362"/>
            <p:cNvSpPr/>
            <p:nvPr/>
          </p:nvSpPr>
          <p:spPr>
            <a:xfrm>
              <a:off x="20029856"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4" name="Rounded Rectangle 363"/>
            <p:cNvSpPr/>
            <p:nvPr/>
          </p:nvSpPr>
          <p:spPr>
            <a:xfrm>
              <a:off x="20029856"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5" name="Rounded Rectangle 364"/>
            <p:cNvSpPr/>
            <p:nvPr/>
          </p:nvSpPr>
          <p:spPr>
            <a:xfrm>
              <a:off x="20015030"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6" name="Rounded Rectangle 365"/>
            <p:cNvSpPr/>
            <p:nvPr/>
          </p:nvSpPr>
          <p:spPr>
            <a:xfrm>
              <a:off x="2039731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7" name="Rounded Rectangle 366"/>
            <p:cNvSpPr/>
            <p:nvPr/>
          </p:nvSpPr>
          <p:spPr>
            <a:xfrm>
              <a:off x="2039731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8" name="Rounded Rectangle 367"/>
            <p:cNvSpPr/>
            <p:nvPr/>
          </p:nvSpPr>
          <p:spPr>
            <a:xfrm>
              <a:off x="2039731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9" name="Rounded Rectangle 368"/>
            <p:cNvSpPr/>
            <p:nvPr/>
          </p:nvSpPr>
          <p:spPr>
            <a:xfrm>
              <a:off x="2039731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0" name="Rounded Rectangle 369"/>
            <p:cNvSpPr/>
            <p:nvPr/>
          </p:nvSpPr>
          <p:spPr>
            <a:xfrm>
              <a:off x="2038249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1" name="Rounded Rectangle 370"/>
            <p:cNvSpPr/>
            <p:nvPr/>
          </p:nvSpPr>
          <p:spPr>
            <a:xfrm>
              <a:off x="20779608"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2" name="Rounded Rectangle 371"/>
            <p:cNvSpPr/>
            <p:nvPr/>
          </p:nvSpPr>
          <p:spPr>
            <a:xfrm>
              <a:off x="20779608"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3" name="Rounded Rectangle 372"/>
            <p:cNvSpPr/>
            <p:nvPr/>
          </p:nvSpPr>
          <p:spPr>
            <a:xfrm>
              <a:off x="20779608"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4" name="Rounded Rectangle 373"/>
            <p:cNvSpPr/>
            <p:nvPr/>
          </p:nvSpPr>
          <p:spPr>
            <a:xfrm>
              <a:off x="20779608"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5" name="Rounded Rectangle 374"/>
            <p:cNvSpPr/>
            <p:nvPr/>
          </p:nvSpPr>
          <p:spPr>
            <a:xfrm>
              <a:off x="20764781"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6" name="Rounded Rectangle 375"/>
            <p:cNvSpPr/>
            <p:nvPr/>
          </p:nvSpPr>
          <p:spPr>
            <a:xfrm>
              <a:off x="21131724"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7" name="Rounded Rectangle 376"/>
            <p:cNvSpPr/>
            <p:nvPr/>
          </p:nvSpPr>
          <p:spPr>
            <a:xfrm>
              <a:off x="21131724"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8" name="Rounded Rectangle 377"/>
            <p:cNvSpPr/>
            <p:nvPr/>
          </p:nvSpPr>
          <p:spPr>
            <a:xfrm>
              <a:off x="21131724"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9" name="Rounded Rectangle 378"/>
            <p:cNvSpPr/>
            <p:nvPr/>
          </p:nvSpPr>
          <p:spPr>
            <a:xfrm>
              <a:off x="21131724"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0" name="Rounded Rectangle 379"/>
            <p:cNvSpPr/>
            <p:nvPr/>
          </p:nvSpPr>
          <p:spPr>
            <a:xfrm>
              <a:off x="21116897"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1" name="Rounded Rectangle 380"/>
            <p:cNvSpPr/>
            <p:nvPr/>
          </p:nvSpPr>
          <p:spPr>
            <a:xfrm>
              <a:off x="21499186"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2" name="Rounded Rectangle 381"/>
            <p:cNvSpPr/>
            <p:nvPr/>
          </p:nvSpPr>
          <p:spPr>
            <a:xfrm>
              <a:off x="21499186"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3" name="Rounded Rectangle 382"/>
            <p:cNvSpPr/>
            <p:nvPr/>
          </p:nvSpPr>
          <p:spPr>
            <a:xfrm>
              <a:off x="21499186"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4" name="Rounded Rectangle 383"/>
            <p:cNvSpPr/>
            <p:nvPr/>
          </p:nvSpPr>
          <p:spPr>
            <a:xfrm>
              <a:off x="21499186"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5" name="Rounded Rectangle 384"/>
            <p:cNvSpPr/>
            <p:nvPr/>
          </p:nvSpPr>
          <p:spPr>
            <a:xfrm>
              <a:off x="21484359"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6" name="Rounded Rectangle 385"/>
            <p:cNvSpPr/>
            <p:nvPr/>
          </p:nvSpPr>
          <p:spPr>
            <a:xfrm>
              <a:off x="2186612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7" name="Rounded Rectangle 386"/>
            <p:cNvSpPr/>
            <p:nvPr/>
          </p:nvSpPr>
          <p:spPr>
            <a:xfrm>
              <a:off x="2186612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8" name="Rounded Rectangle 387"/>
            <p:cNvSpPr/>
            <p:nvPr/>
          </p:nvSpPr>
          <p:spPr>
            <a:xfrm>
              <a:off x="2186612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9" name="Rounded Rectangle 388"/>
            <p:cNvSpPr/>
            <p:nvPr/>
          </p:nvSpPr>
          <p:spPr>
            <a:xfrm>
              <a:off x="2186612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0" name="Rounded Rectangle 389"/>
            <p:cNvSpPr/>
            <p:nvPr/>
          </p:nvSpPr>
          <p:spPr>
            <a:xfrm>
              <a:off x="2185130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1" name="Rounded Rectangle 390"/>
            <p:cNvSpPr/>
            <p:nvPr/>
          </p:nvSpPr>
          <p:spPr>
            <a:xfrm>
              <a:off x="22218244"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2" name="Rounded Rectangle 391"/>
            <p:cNvSpPr/>
            <p:nvPr/>
          </p:nvSpPr>
          <p:spPr>
            <a:xfrm>
              <a:off x="22218244"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3" name="Rounded Rectangle 392"/>
            <p:cNvSpPr/>
            <p:nvPr/>
          </p:nvSpPr>
          <p:spPr>
            <a:xfrm>
              <a:off x="22218244"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4" name="Rounded Rectangle 393"/>
            <p:cNvSpPr/>
            <p:nvPr/>
          </p:nvSpPr>
          <p:spPr>
            <a:xfrm>
              <a:off x="22218244"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5" name="Rounded Rectangle 394"/>
            <p:cNvSpPr/>
            <p:nvPr/>
          </p:nvSpPr>
          <p:spPr>
            <a:xfrm>
              <a:off x="22203417"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6" name="Rounded Rectangle 395"/>
            <p:cNvSpPr/>
            <p:nvPr/>
          </p:nvSpPr>
          <p:spPr>
            <a:xfrm>
              <a:off x="22585707"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7" name="Rounded Rectangle 396"/>
            <p:cNvSpPr/>
            <p:nvPr/>
          </p:nvSpPr>
          <p:spPr>
            <a:xfrm>
              <a:off x="22585707"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8" name="Rounded Rectangle 397"/>
            <p:cNvSpPr/>
            <p:nvPr/>
          </p:nvSpPr>
          <p:spPr>
            <a:xfrm>
              <a:off x="22585707"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9" name="Rounded Rectangle 398"/>
            <p:cNvSpPr/>
            <p:nvPr/>
          </p:nvSpPr>
          <p:spPr>
            <a:xfrm>
              <a:off x="22585707"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0" name="Rounded Rectangle 399"/>
            <p:cNvSpPr/>
            <p:nvPr/>
          </p:nvSpPr>
          <p:spPr>
            <a:xfrm>
              <a:off x="22570880"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1" name="Rounded Rectangle 400"/>
            <p:cNvSpPr/>
            <p:nvPr/>
          </p:nvSpPr>
          <p:spPr>
            <a:xfrm>
              <a:off x="2295316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2" name="Rounded Rectangle 401"/>
            <p:cNvSpPr/>
            <p:nvPr/>
          </p:nvSpPr>
          <p:spPr>
            <a:xfrm>
              <a:off x="2295316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3" name="Rounded Rectangle 402"/>
            <p:cNvSpPr/>
            <p:nvPr/>
          </p:nvSpPr>
          <p:spPr>
            <a:xfrm>
              <a:off x="2295316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4" name="Rounded Rectangle 403"/>
            <p:cNvSpPr/>
            <p:nvPr/>
          </p:nvSpPr>
          <p:spPr>
            <a:xfrm>
              <a:off x="2295316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5" name="Rounded Rectangle 404"/>
            <p:cNvSpPr/>
            <p:nvPr/>
          </p:nvSpPr>
          <p:spPr>
            <a:xfrm>
              <a:off x="2293834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6" name="Rounded Rectangle 405"/>
            <p:cNvSpPr/>
            <p:nvPr/>
          </p:nvSpPr>
          <p:spPr>
            <a:xfrm>
              <a:off x="19677190" y="3330400"/>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7" name="Rounded Rectangle 406"/>
            <p:cNvSpPr/>
            <p:nvPr/>
          </p:nvSpPr>
          <p:spPr>
            <a:xfrm>
              <a:off x="19677190" y="3697015"/>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8" name="Rounded Rectangle 407"/>
            <p:cNvSpPr/>
            <p:nvPr/>
          </p:nvSpPr>
          <p:spPr>
            <a:xfrm>
              <a:off x="19677190" y="406362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9" name="Rounded Rectangle 408"/>
            <p:cNvSpPr/>
            <p:nvPr/>
          </p:nvSpPr>
          <p:spPr>
            <a:xfrm>
              <a:off x="19677190"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0" name="Rounded Rectangle 409"/>
            <p:cNvSpPr/>
            <p:nvPr/>
          </p:nvSpPr>
          <p:spPr>
            <a:xfrm>
              <a:off x="19662363"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1" name="Rounded Rectangle 410"/>
            <p:cNvSpPr/>
            <p:nvPr/>
          </p:nvSpPr>
          <p:spPr>
            <a:xfrm>
              <a:off x="20029305" y="3330400"/>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2" name="Rounded Rectangle 411"/>
            <p:cNvSpPr/>
            <p:nvPr/>
          </p:nvSpPr>
          <p:spPr>
            <a:xfrm>
              <a:off x="20029305"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3" name="Rounded Rectangle 412"/>
            <p:cNvSpPr/>
            <p:nvPr/>
          </p:nvSpPr>
          <p:spPr>
            <a:xfrm>
              <a:off x="20029305"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4" name="Rounded Rectangle 413"/>
            <p:cNvSpPr/>
            <p:nvPr/>
          </p:nvSpPr>
          <p:spPr>
            <a:xfrm>
              <a:off x="20029305"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5" name="Rounded Rectangle 414"/>
            <p:cNvSpPr/>
            <p:nvPr/>
          </p:nvSpPr>
          <p:spPr>
            <a:xfrm>
              <a:off x="20014479"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6" name="Rounded Rectangle 415"/>
            <p:cNvSpPr/>
            <p:nvPr/>
          </p:nvSpPr>
          <p:spPr>
            <a:xfrm>
              <a:off x="2039676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7" name="Rounded Rectangle 416"/>
            <p:cNvSpPr/>
            <p:nvPr/>
          </p:nvSpPr>
          <p:spPr>
            <a:xfrm>
              <a:off x="2039676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8" name="Rounded Rectangle 417"/>
            <p:cNvSpPr/>
            <p:nvPr/>
          </p:nvSpPr>
          <p:spPr>
            <a:xfrm>
              <a:off x="2039676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9" name="Rounded Rectangle 418"/>
            <p:cNvSpPr/>
            <p:nvPr/>
          </p:nvSpPr>
          <p:spPr>
            <a:xfrm>
              <a:off x="2039676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0" name="Rounded Rectangle 419"/>
            <p:cNvSpPr/>
            <p:nvPr/>
          </p:nvSpPr>
          <p:spPr>
            <a:xfrm>
              <a:off x="2038194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1" name="Rounded Rectangle 420"/>
            <p:cNvSpPr/>
            <p:nvPr/>
          </p:nvSpPr>
          <p:spPr>
            <a:xfrm>
              <a:off x="20779057"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2" name="Rounded Rectangle 421"/>
            <p:cNvSpPr/>
            <p:nvPr/>
          </p:nvSpPr>
          <p:spPr>
            <a:xfrm>
              <a:off x="20779057"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3" name="Rounded Rectangle 422"/>
            <p:cNvSpPr/>
            <p:nvPr/>
          </p:nvSpPr>
          <p:spPr>
            <a:xfrm>
              <a:off x="20779057"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4" name="Rounded Rectangle 423"/>
            <p:cNvSpPr/>
            <p:nvPr/>
          </p:nvSpPr>
          <p:spPr>
            <a:xfrm>
              <a:off x="20779057"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5" name="Rounded Rectangle 424"/>
            <p:cNvSpPr/>
            <p:nvPr/>
          </p:nvSpPr>
          <p:spPr>
            <a:xfrm>
              <a:off x="20764230"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6" name="Rounded Rectangle 425"/>
            <p:cNvSpPr/>
            <p:nvPr/>
          </p:nvSpPr>
          <p:spPr>
            <a:xfrm>
              <a:off x="21131173"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7" name="Rounded Rectangle 426"/>
            <p:cNvSpPr/>
            <p:nvPr/>
          </p:nvSpPr>
          <p:spPr>
            <a:xfrm>
              <a:off x="21131173"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8" name="Rounded Rectangle 427"/>
            <p:cNvSpPr/>
            <p:nvPr/>
          </p:nvSpPr>
          <p:spPr>
            <a:xfrm>
              <a:off x="21131173"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9" name="Rounded Rectangle 428"/>
            <p:cNvSpPr/>
            <p:nvPr/>
          </p:nvSpPr>
          <p:spPr>
            <a:xfrm>
              <a:off x="21131173"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0" name="Rounded Rectangle 429"/>
            <p:cNvSpPr/>
            <p:nvPr/>
          </p:nvSpPr>
          <p:spPr>
            <a:xfrm>
              <a:off x="21116346"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1" name="Rounded Rectangle 430"/>
            <p:cNvSpPr/>
            <p:nvPr/>
          </p:nvSpPr>
          <p:spPr>
            <a:xfrm>
              <a:off x="21498635"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2" name="Rounded Rectangle 431"/>
            <p:cNvSpPr/>
            <p:nvPr/>
          </p:nvSpPr>
          <p:spPr>
            <a:xfrm>
              <a:off x="21498635"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3" name="Rounded Rectangle 432"/>
            <p:cNvSpPr/>
            <p:nvPr/>
          </p:nvSpPr>
          <p:spPr>
            <a:xfrm>
              <a:off x="21498635"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4" name="Rounded Rectangle 433"/>
            <p:cNvSpPr/>
            <p:nvPr/>
          </p:nvSpPr>
          <p:spPr>
            <a:xfrm>
              <a:off x="21498635"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5" name="Rounded Rectangle 434"/>
            <p:cNvSpPr/>
            <p:nvPr/>
          </p:nvSpPr>
          <p:spPr>
            <a:xfrm>
              <a:off x="21483808"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6" name="Rounded Rectangle 435"/>
            <p:cNvSpPr/>
            <p:nvPr/>
          </p:nvSpPr>
          <p:spPr>
            <a:xfrm>
              <a:off x="2186557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7" name="Rounded Rectangle 436"/>
            <p:cNvSpPr/>
            <p:nvPr/>
          </p:nvSpPr>
          <p:spPr>
            <a:xfrm>
              <a:off x="2186557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8" name="Rounded Rectangle 437"/>
            <p:cNvSpPr/>
            <p:nvPr/>
          </p:nvSpPr>
          <p:spPr>
            <a:xfrm>
              <a:off x="2186557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9" name="Rounded Rectangle 438"/>
            <p:cNvSpPr/>
            <p:nvPr/>
          </p:nvSpPr>
          <p:spPr>
            <a:xfrm>
              <a:off x="2186557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0" name="Rounded Rectangle 439"/>
            <p:cNvSpPr/>
            <p:nvPr/>
          </p:nvSpPr>
          <p:spPr>
            <a:xfrm>
              <a:off x="2185075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1" name="Rounded Rectangle 440"/>
            <p:cNvSpPr/>
            <p:nvPr/>
          </p:nvSpPr>
          <p:spPr>
            <a:xfrm>
              <a:off x="22217693"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2" name="Rounded Rectangle 441"/>
            <p:cNvSpPr/>
            <p:nvPr/>
          </p:nvSpPr>
          <p:spPr>
            <a:xfrm>
              <a:off x="22217693"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3" name="Rounded Rectangle 442"/>
            <p:cNvSpPr/>
            <p:nvPr/>
          </p:nvSpPr>
          <p:spPr>
            <a:xfrm>
              <a:off x="22217693"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4" name="Rounded Rectangle 443"/>
            <p:cNvSpPr/>
            <p:nvPr/>
          </p:nvSpPr>
          <p:spPr>
            <a:xfrm>
              <a:off x="22217693"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5" name="Rounded Rectangle 444"/>
            <p:cNvSpPr/>
            <p:nvPr/>
          </p:nvSpPr>
          <p:spPr>
            <a:xfrm>
              <a:off x="22202866"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6" name="Rounded Rectangle 445"/>
            <p:cNvSpPr/>
            <p:nvPr/>
          </p:nvSpPr>
          <p:spPr>
            <a:xfrm>
              <a:off x="22585156"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7" name="Rounded Rectangle 446"/>
            <p:cNvSpPr/>
            <p:nvPr/>
          </p:nvSpPr>
          <p:spPr>
            <a:xfrm>
              <a:off x="22585156"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8" name="Rounded Rectangle 447"/>
            <p:cNvSpPr/>
            <p:nvPr/>
          </p:nvSpPr>
          <p:spPr>
            <a:xfrm>
              <a:off x="22585156"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9" name="Rounded Rectangle 448"/>
            <p:cNvSpPr/>
            <p:nvPr/>
          </p:nvSpPr>
          <p:spPr>
            <a:xfrm>
              <a:off x="22585156"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0" name="Rounded Rectangle 449"/>
            <p:cNvSpPr/>
            <p:nvPr/>
          </p:nvSpPr>
          <p:spPr>
            <a:xfrm>
              <a:off x="22570329"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1" name="Rounded Rectangle 450"/>
            <p:cNvSpPr/>
            <p:nvPr/>
          </p:nvSpPr>
          <p:spPr>
            <a:xfrm>
              <a:off x="2295261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2" name="Rounded Rectangle 451"/>
            <p:cNvSpPr/>
            <p:nvPr/>
          </p:nvSpPr>
          <p:spPr>
            <a:xfrm>
              <a:off x="2295261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3" name="Rounded Rectangle 452"/>
            <p:cNvSpPr/>
            <p:nvPr/>
          </p:nvSpPr>
          <p:spPr>
            <a:xfrm>
              <a:off x="2295261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4" name="Rounded Rectangle 453"/>
            <p:cNvSpPr/>
            <p:nvPr/>
          </p:nvSpPr>
          <p:spPr>
            <a:xfrm>
              <a:off x="2295261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5" name="Rounded Rectangle 454"/>
            <p:cNvSpPr/>
            <p:nvPr/>
          </p:nvSpPr>
          <p:spPr>
            <a:xfrm>
              <a:off x="2293779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6" name="Rounded Rectangle 455"/>
            <p:cNvSpPr/>
            <p:nvPr/>
          </p:nvSpPr>
          <p:spPr>
            <a:xfrm>
              <a:off x="19677741" y="1072230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7" name="Rounded Rectangle 456"/>
            <p:cNvSpPr/>
            <p:nvPr/>
          </p:nvSpPr>
          <p:spPr>
            <a:xfrm>
              <a:off x="19677741" y="11088923"/>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8" name="Rounded Rectangle 457"/>
            <p:cNvSpPr/>
            <p:nvPr/>
          </p:nvSpPr>
          <p:spPr>
            <a:xfrm>
              <a:off x="19677741" y="11455537"/>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9" name="Rounded Rectangle 458"/>
            <p:cNvSpPr/>
            <p:nvPr/>
          </p:nvSpPr>
          <p:spPr>
            <a:xfrm>
              <a:off x="19677741"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0" name="Rounded Rectangle 459"/>
            <p:cNvSpPr/>
            <p:nvPr/>
          </p:nvSpPr>
          <p:spPr>
            <a:xfrm>
              <a:off x="19662914"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1" name="Rounded Rectangle 460"/>
            <p:cNvSpPr/>
            <p:nvPr/>
          </p:nvSpPr>
          <p:spPr>
            <a:xfrm>
              <a:off x="20029856" y="1072230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2" name="Rounded Rectangle 461"/>
            <p:cNvSpPr/>
            <p:nvPr/>
          </p:nvSpPr>
          <p:spPr>
            <a:xfrm>
              <a:off x="20029856"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3" name="Rounded Rectangle 462"/>
            <p:cNvSpPr/>
            <p:nvPr/>
          </p:nvSpPr>
          <p:spPr>
            <a:xfrm>
              <a:off x="20029856"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4" name="Rounded Rectangle 463"/>
            <p:cNvSpPr/>
            <p:nvPr/>
          </p:nvSpPr>
          <p:spPr>
            <a:xfrm>
              <a:off x="20029856"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5" name="Rounded Rectangle 464"/>
            <p:cNvSpPr/>
            <p:nvPr/>
          </p:nvSpPr>
          <p:spPr>
            <a:xfrm>
              <a:off x="20015030"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6" name="Rounded Rectangle 465"/>
            <p:cNvSpPr/>
            <p:nvPr/>
          </p:nvSpPr>
          <p:spPr>
            <a:xfrm>
              <a:off x="2039731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7" name="Rounded Rectangle 466"/>
            <p:cNvSpPr/>
            <p:nvPr/>
          </p:nvSpPr>
          <p:spPr>
            <a:xfrm>
              <a:off x="2039731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8" name="Rounded Rectangle 467"/>
            <p:cNvSpPr/>
            <p:nvPr/>
          </p:nvSpPr>
          <p:spPr>
            <a:xfrm>
              <a:off x="2039731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9" name="Rounded Rectangle 468"/>
            <p:cNvSpPr/>
            <p:nvPr/>
          </p:nvSpPr>
          <p:spPr>
            <a:xfrm>
              <a:off x="2039731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0" name="Rounded Rectangle 469"/>
            <p:cNvSpPr/>
            <p:nvPr/>
          </p:nvSpPr>
          <p:spPr>
            <a:xfrm>
              <a:off x="2038249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1" name="Rounded Rectangle 470"/>
            <p:cNvSpPr/>
            <p:nvPr/>
          </p:nvSpPr>
          <p:spPr>
            <a:xfrm>
              <a:off x="20779608"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2" name="Rounded Rectangle 471"/>
            <p:cNvSpPr/>
            <p:nvPr/>
          </p:nvSpPr>
          <p:spPr>
            <a:xfrm>
              <a:off x="20779608"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3" name="Rounded Rectangle 472"/>
            <p:cNvSpPr/>
            <p:nvPr/>
          </p:nvSpPr>
          <p:spPr>
            <a:xfrm>
              <a:off x="20779608"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4" name="Rounded Rectangle 473"/>
            <p:cNvSpPr/>
            <p:nvPr/>
          </p:nvSpPr>
          <p:spPr>
            <a:xfrm>
              <a:off x="20779608"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5" name="Rounded Rectangle 474"/>
            <p:cNvSpPr/>
            <p:nvPr/>
          </p:nvSpPr>
          <p:spPr>
            <a:xfrm>
              <a:off x="20764781"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6" name="Rounded Rectangle 475"/>
            <p:cNvSpPr/>
            <p:nvPr/>
          </p:nvSpPr>
          <p:spPr>
            <a:xfrm>
              <a:off x="21131724"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7" name="Rounded Rectangle 476"/>
            <p:cNvSpPr/>
            <p:nvPr/>
          </p:nvSpPr>
          <p:spPr>
            <a:xfrm>
              <a:off x="21131724"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8" name="Rounded Rectangle 477"/>
            <p:cNvSpPr/>
            <p:nvPr/>
          </p:nvSpPr>
          <p:spPr>
            <a:xfrm>
              <a:off x="21131724"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9" name="Rounded Rectangle 478"/>
            <p:cNvSpPr/>
            <p:nvPr/>
          </p:nvSpPr>
          <p:spPr>
            <a:xfrm>
              <a:off x="21131724"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0" name="Rounded Rectangle 479"/>
            <p:cNvSpPr/>
            <p:nvPr/>
          </p:nvSpPr>
          <p:spPr>
            <a:xfrm>
              <a:off x="21116897"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1" name="Rounded Rectangle 480"/>
            <p:cNvSpPr/>
            <p:nvPr/>
          </p:nvSpPr>
          <p:spPr>
            <a:xfrm>
              <a:off x="21499186"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2" name="Rounded Rectangle 481"/>
            <p:cNvSpPr/>
            <p:nvPr/>
          </p:nvSpPr>
          <p:spPr>
            <a:xfrm>
              <a:off x="21499186"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3" name="Rounded Rectangle 482"/>
            <p:cNvSpPr/>
            <p:nvPr/>
          </p:nvSpPr>
          <p:spPr>
            <a:xfrm>
              <a:off x="21499186"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4" name="Rounded Rectangle 483"/>
            <p:cNvSpPr/>
            <p:nvPr/>
          </p:nvSpPr>
          <p:spPr>
            <a:xfrm>
              <a:off x="21499186"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5" name="Rounded Rectangle 484"/>
            <p:cNvSpPr/>
            <p:nvPr/>
          </p:nvSpPr>
          <p:spPr>
            <a:xfrm>
              <a:off x="21484359"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6" name="Rounded Rectangle 485"/>
            <p:cNvSpPr/>
            <p:nvPr/>
          </p:nvSpPr>
          <p:spPr>
            <a:xfrm>
              <a:off x="2186612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7" name="Rounded Rectangle 486"/>
            <p:cNvSpPr/>
            <p:nvPr/>
          </p:nvSpPr>
          <p:spPr>
            <a:xfrm>
              <a:off x="2186612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8" name="Rounded Rectangle 487"/>
            <p:cNvSpPr/>
            <p:nvPr/>
          </p:nvSpPr>
          <p:spPr>
            <a:xfrm>
              <a:off x="2186612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9" name="Rounded Rectangle 488"/>
            <p:cNvSpPr/>
            <p:nvPr/>
          </p:nvSpPr>
          <p:spPr>
            <a:xfrm>
              <a:off x="2186612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0" name="Rounded Rectangle 489"/>
            <p:cNvSpPr/>
            <p:nvPr/>
          </p:nvSpPr>
          <p:spPr>
            <a:xfrm>
              <a:off x="2185130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1" name="Rounded Rectangle 490"/>
            <p:cNvSpPr/>
            <p:nvPr/>
          </p:nvSpPr>
          <p:spPr>
            <a:xfrm>
              <a:off x="22218244"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2" name="Rounded Rectangle 491"/>
            <p:cNvSpPr/>
            <p:nvPr/>
          </p:nvSpPr>
          <p:spPr>
            <a:xfrm>
              <a:off x="22218244"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3" name="Rounded Rectangle 492"/>
            <p:cNvSpPr/>
            <p:nvPr/>
          </p:nvSpPr>
          <p:spPr>
            <a:xfrm>
              <a:off x="22218244"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4" name="Rounded Rectangle 493"/>
            <p:cNvSpPr/>
            <p:nvPr/>
          </p:nvSpPr>
          <p:spPr>
            <a:xfrm>
              <a:off x="22218244"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5" name="Rounded Rectangle 494"/>
            <p:cNvSpPr/>
            <p:nvPr/>
          </p:nvSpPr>
          <p:spPr>
            <a:xfrm>
              <a:off x="22203417"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6" name="Rounded Rectangle 495"/>
            <p:cNvSpPr/>
            <p:nvPr/>
          </p:nvSpPr>
          <p:spPr>
            <a:xfrm>
              <a:off x="22585707"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7" name="Rounded Rectangle 496"/>
            <p:cNvSpPr/>
            <p:nvPr/>
          </p:nvSpPr>
          <p:spPr>
            <a:xfrm>
              <a:off x="22585707"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8" name="Rounded Rectangle 497"/>
            <p:cNvSpPr/>
            <p:nvPr/>
          </p:nvSpPr>
          <p:spPr>
            <a:xfrm>
              <a:off x="22585707"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9" name="Rounded Rectangle 498"/>
            <p:cNvSpPr/>
            <p:nvPr/>
          </p:nvSpPr>
          <p:spPr>
            <a:xfrm>
              <a:off x="22585707"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0" name="Rounded Rectangle 499"/>
            <p:cNvSpPr/>
            <p:nvPr/>
          </p:nvSpPr>
          <p:spPr>
            <a:xfrm>
              <a:off x="22570880"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1" name="Rounded Rectangle 500"/>
            <p:cNvSpPr/>
            <p:nvPr/>
          </p:nvSpPr>
          <p:spPr>
            <a:xfrm>
              <a:off x="2295316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2" name="Rounded Rectangle 501"/>
            <p:cNvSpPr/>
            <p:nvPr/>
          </p:nvSpPr>
          <p:spPr>
            <a:xfrm>
              <a:off x="2295316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3" name="Rounded Rectangle 502"/>
            <p:cNvSpPr/>
            <p:nvPr/>
          </p:nvSpPr>
          <p:spPr>
            <a:xfrm>
              <a:off x="2295316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4" name="Rounded Rectangle 503"/>
            <p:cNvSpPr/>
            <p:nvPr/>
          </p:nvSpPr>
          <p:spPr>
            <a:xfrm>
              <a:off x="2295316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5" name="Rounded Rectangle 504"/>
            <p:cNvSpPr/>
            <p:nvPr/>
          </p:nvSpPr>
          <p:spPr>
            <a:xfrm>
              <a:off x="2293834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6" name="Rounded Rectangle 505"/>
            <p:cNvSpPr/>
            <p:nvPr/>
          </p:nvSpPr>
          <p:spPr>
            <a:xfrm>
              <a:off x="19677741" y="887971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7" name="Rounded Rectangle 506"/>
            <p:cNvSpPr/>
            <p:nvPr/>
          </p:nvSpPr>
          <p:spPr>
            <a:xfrm>
              <a:off x="19677741" y="9246334"/>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8" name="Rounded Rectangle 507"/>
            <p:cNvSpPr/>
            <p:nvPr/>
          </p:nvSpPr>
          <p:spPr>
            <a:xfrm>
              <a:off x="19677741" y="961294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9" name="Rounded Rectangle 508"/>
            <p:cNvSpPr/>
            <p:nvPr/>
          </p:nvSpPr>
          <p:spPr>
            <a:xfrm>
              <a:off x="19677741"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0" name="Rounded Rectangle 509"/>
            <p:cNvSpPr/>
            <p:nvPr/>
          </p:nvSpPr>
          <p:spPr>
            <a:xfrm>
              <a:off x="19662914"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1" name="Rounded Rectangle 510"/>
            <p:cNvSpPr/>
            <p:nvPr/>
          </p:nvSpPr>
          <p:spPr>
            <a:xfrm>
              <a:off x="20029856" y="887971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2" name="Rounded Rectangle 511"/>
            <p:cNvSpPr/>
            <p:nvPr/>
          </p:nvSpPr>
          <p:spPr>
            <a:xfrm>
              <a:off x="20029856"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3" name="Rounded Rectangle 512"/>
            <p:cNvSpPr/>
            <p:nvPr/>
          </p:nvSpPr>
          <p:spPr>
            <a:xfrm>
              <a:off x="20029856"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4" name="Rounded Rectangle 513"/>
            <p:cNvSpPr/>
            <p:nvPr/>
          </p:nvSpPr>
          <p:spPr>
            <a:xfrm>
              <a:off x="20029856"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5" name="Rounded Rectangle 514"/>
            <p:cNvSpPr/>
            <p:nvPr/>
          </p:nvSpPr>
          <p:spPr>
            <a:xfrm>
              <a:off x="20015030"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6" name="Rounded Rectangle 515"/>
            <p:cNvSpPr/>
            <p:nvPr/>
          </p:nvSpPr>
          <p:spPr>
            <a:xfrm>
              <a:off x="2039731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7" name="Rounded Rectangle 516"/>
            <p:cNvSpPr/>
            <p:nvPr/>
          </p:nvSpPr>
          <p:spPr>
            <a:xfrm>
              <a:off x="2039731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8" name="Rounded Rectangle 517"/>
            <p:cNvSpPr/>
            <p:nvPr/>
          </p:nvSpPr>
          <p:spPr>
            <a:xfrm>
              <a:off x="2039731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9" name="Rounded Rectangle 518"/>
            <p:cNvSpPr/>
            <p:nvPr/>
          </p:nvSpPr>
          <p:spPr>
            <a:xfrm>
              <a:off x="2039731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0" name="Rounded Rectangle 519"/>
            <p:cNvSpPr/>
            <p:nvPr/>
          </p:nvSpPr>
          <p:spPr>
            <a:xfrm>
              <a:off x="2038249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1" name="Rounded Rectangle 520"/>
            <p:cNvSpPr/>
            <p:nvPr/>
          </p:nvSpPr>
          <p:spPr>
            <a:xfrm>
              <a:off x="20779608"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2" name="Rounded Rectangle 521"/>
            <p:cNvSpPr/>
            <p:nvPr/>
          </p:nvSpPr>
          <p:spPr>
            <a:xfrm>
              <a:off x="20779608"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3" name="Rounded Rectangle 522"/>
            <p:cNvSpPr/>
            <p:nvPr/>
          </p:nvSpPr>
          <p:spPr>
            <a:xfrm>
              <a:off x="20779608"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4" name="Rounded Rectangle 523"/>
            <p:cNvSpPr/>
            <p:nvPr/>
          </p:nvSpPr>
          <p:spPr>
            <a:xfrm>
              <a:off x="20779608"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5" name="Rounded Rectangle 524"/>
            <p:cNvSpPr/>
            <p:nvPr/>
          </p:nvSpPr>
          <p:spPr>
            <a:xfrm>
              <a:off x="20764781"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6" name="Rounded Rectangle 525"/>
            <p:cNvSpPr/>
            <p:nvPr/>
          </p:nvSpPr>
          <p:spPr>
            <a:xfrm>
              <a:off x="21131724"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7" name="Rounded Rectangle 526"/>
            <p:cNvSpPr/>
            <p:nvPr/>
          </p:nvSpPr>
          <p:spPr>
            <a:xfrm>
              <a:off x="21131724"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8" name="Rounded Rectangle 527"/>
            <p:cNvSpPr/>
            <p:nvPr/>
          </p:nvSpPr>
          <p:spPr>
            <a:xfrm>
              <a:off x="21131724"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9" name="Rounded Rectangle 528"/>
            <p:cNvSpPr/>
            <p:nvPr/>
          </p:nvSpPr>
          <p:spPr>
            <a:xfrm>
              <a:off x="21131724"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0" name="Rounded Rectangle 529"/>
            <p:cNvSpPr/>
            <p:nvPr/>
          </p:nvSpPr>
          <p:spPr>
            <a:xfrm>
              <a:off x="21116897"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1" name="Rounded Rectangle 530"/>
            <p:cNvSpPr/>
            <p:nvPr/>
          </p:nvSpPr>
          <p:spPr>
            <a:xfrm>
              <a:off x="21499186"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2" name="Rounded Rectangle 531"/>
            <p:cNvSpPr/>
            <p:nvPr/>
          </p:nvSpPr>
          <p:spPr>
            <a:xfrm>
              <a:off x="21499186"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3" name="Rounded Rectangle 532"/>
            <p:cNvSpPr/>
            <p:nvPr/>
          </p:nvSpPr>
          <p:spPr>
            <a:xfrm>
              <a:off x="21499186"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4" name="Rounded Rectangle 533"/>
            <p:cNvSpPr/>
            <p:nvPr/>
          </p:nvSpPr>
          <p:spPr>
            <a:xfrm>
              <a:off x="21499186"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5" name="Rounded Rectangle 534"/>
            <p:cNvSpPr/>
            <p:nvPr/>
          </p:nvSpPr>
          <p:spPr>
            <a:xfrm>
              <a:off x="21484359"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6" name="Rounded Rectangle 535"/>
            <p:cNvSpPr/>
            <p:nvPr/>
          </p:nvSpPr>
          <p:spPr>
            <a:xfrm>
              <a:off x="2186612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7" name="Rounded Rectangle 536"/>
            <p:cNvSpPr/>
            <p:nvPr/>
          </p:nvSpPr>
          <p:spPr>
            <a:xfrm>
              <a:off x="2186612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8" name="Rounded Rectangle 537"/>
            <p:cNvSpPr/>
            <p:nvPr/>
          </p:nvSpPr>
          <p:spPr>
            <a:xfrm>
              <a:off x="2186612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9" name="Rounded Rectangle 538"/>
            <p:cNvSpPr/>
            <p:nvPr/>
          </p:nvSpPr>
          <p:spPr>
            <a:xfrm>
              <a:off x="2186612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0" name="Rounded Rectangle 539"/>
            <p:cNvSpPr/>
            <p:nvPr/>
          </p:nvSpPr>
          <p:spPr>
            <a:xfrm>
              <a:off x="2185130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1" name="Rounded Rectangle 540"/>
            <p:cNvSpPr/>
            <p:nvPr/>
          </p:nvSpPr>
          <p:spPr>
            <a:xfrm>
              <a:off x="22218244"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2" name="Rounded Rectangle 541"/>
            <p:cNvSpPr/>
            <p:nvPr/>
          </p:nvSpPr>
          <p:spPr>
            <a:xfrm>
              <a:off x="22218244"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3" name="Rounded Rectangle 542"/>
            <p:cNvSpPr/>
            <p:nvPr/>
          </p:nvSpPr>
          <p:spPr>
            <a:xfrm>
              <a:off x="22218244"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4" name="Rounded Rectangle 543"/>
            <p:cNvSpPr/>
            <p:nvPr/>
          </p:nvSpPr>
          <p:spPr>
            <a:xfrm>
              <a:off x="22218244"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5" name="Rounded Rectangle 544"/>
            <p:cNvSpPr/>
            <p:nvPr/>
          </p:nvSpPr>
          <p:spPr>
            <a:xfrm>
              <a:off x="22203417"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6" name="Rounded Rectangle 545"/>
            <p:cNvSpPr/>
            <p:nvPr/>
          </p:nvSpPr>
          <p:spPr>
            <a:xfrm>
              <a:off x="22585707"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7" name="Rounded Rectangle 546"/>
            <p:cNvSpPr/>
            <p:nvPr/>
          </p:nvSpPr>
          <p:spPr>
            <a:xfrm>
              <a:off x="22585707"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8" name="Rounded Rectangle 547"/>
            <p:cNvSpPr/>
            <p:nvPr/>
          </p:nvSpPr>
          <p:spPr>
            <a:xfrm>
              <a:off x="22585707"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9" name="Rounded Rectangle 548"/>
            <p:cNvSpPr/>
            <p:nvPr/>
          </p:nvSpPr>
          <p:spPr>
            <a:xfrm>
              <a:off x="22585707"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0" name="Rounded Rectangle 549"/>
            <p:cNvSpPr/>
            <p:nvPr/>
          </p:nvSpPr>
          <p:spPr>
            <a:xfrm>
              <a:off x="22570880"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1" name="Rounded Rectangle 550"/>
            <p:cNvSpPr/>
            <p:nvPr/>
          </p:nvSpPr>
          <p:spPr>
            <a:xfrm>
              <a:off x="2295316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2" name="Rounded Rectangle 551"/>
            <p:cNvSpPr/>
            <p:nvPr/>
          </p:nvSpPr>
          <p:spPr>
            <a:xfrm>
              <a:off x="2295316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3" name="Rounded Rectangle 552"/>
            <p:cNvSpPr/>
            <p:nvPr/>
          </p:nvSpPr>
          <p:spPr>
            <a:xfrm>
              <a:off x="2295316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4" name="Rounded Rectangle 553"/>
            <p:cNvSpPr/>
            <p:nvPr/>
          </p:nvSpPr>
          <p:spPr>
            <a:xfrm>
              <a:off x="2295316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5" name="Rounded Rectangle 554"/>
            <p:cNvSpPr/>
            <p:nvPr/>
          </p:nvSpPr>
          <p:spPr>
            <a:xfrm>
              <a:off x="2293834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6" name="Rounded Rectangle 555"/>
            <p:cNvSpPr/>
            <p:nvPr/>
          </p:nvSpPr>
          <p:spPr>
            <a:xfrm>
              <a:off x="19677741" y="705921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7" name="Rounded Rectangle 556"/>
            <p:cNvSpPr/>
            <p:nvPr/>
          </p:nvSpPr>
          <p:spPr>
            <a:xfrm>
              <a:off x="19677741" y="7425833"/>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8" name="Rounded Rectangle 557"/>
            <p:cNvSpPr/>
            <p:nvPr/>
          </p:nvSpPr>
          <p:spPr>
            <a:xfrm>
              <a:off x="19677741" y="7792447"/>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9" name="Rounded Rectangle 558"/>
            <p:cNvSpPr/>
            <p:nvPr/>
          </p:nvSpPr>
          <p:spPr>
            <a:xfrm>
              <a:off x="19677741"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0" name="Rounded Rectangle 559"/>
            <p:cNvSpPr/>
            <p:nvPr/>
          </p:nvSpPr>
          <p:spPr>
            <a:xfrm>
              <a:off x="19662914"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1" name="Rounded Rectangle 560"/>
            <p:cNvSpPr/>
            <p:nvPr/>
          </p:nvSpPr>
          <p:spPr>
            <a:xfrm>
              <a:off x="20029856" y="705921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2" name="Rounded Rectangle 561"/>
            <p:cNvSpPr/>
            <p:nvPr/>
          </p:nvSpPr>
          <p:spPr>
            <a:xfrm>
              <a:off x="20029856"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3" name="Rounded Rectangle 562"/>
            <p:cNvSpPr/>
            <p:nvPr/>
          </p:nvSpPr>
          <p:spPr>
            <a:xfrm>
              <a:off x="20029856"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4" name="Rounded Rectangle 563"/>
            <p:cNvSpPr/>
            <p:nvPr/>
          </p:nvSpPr>
          <p:spPr>
            <a:xfrm>
              <a:off x="20029856"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5" name="Rounded Rectangle 564"/>
            <p:cNvSpPr/>
            <p:nvPr/>
          </p:nvSpPr>
          <p:spPr>
            <a:xfrm>
              <a:off x="20015030"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6" name="Rounded Rectangle 565"/>
            <p:cNvSpPr/>
            <p:nvPr/>
          </p:nvSpPr>
          <p:spPr>
            <a:xfrm>
              <a:off x="2039731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7" name="Rounded Rectangle 566"/>
            <p:cNvSpPr/>
            <p:nvPr/>
          </p:nvSpPr>
          <p:spPr>
            <a:xfrm>
              <a:off x="2039731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8" name="Rounded Rectangle 567"/>
            <p:cNvSpPr/>
            <p:nvPr/>
          </p:nvSpPr>
          <p:spPr>
            <a:xfrm>
              <a:off x="2039731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9" name="Rounded Rectangle 568"/>
            <p:cNvSpPr/>
            <p:nvPr/>
          </p:nvSpPr>
          <p:spPr>
            <a:xfrm>
              <a:off x="2039731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0" name="Rounded Rectangle 569"/>
            <p:cNvSpPr/>
            <p:nvPr/>
          </p:nvSpPr>
          <p:spPr>
            <a:xfrm>
              <a:off x="2038249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1" name="Rounded Rectangle 570"/>
            <p:cNvSpPr/>
            <p:nvPr/>
          </p:nvSpPr>
          <p:spPr>
            <a:xfrm>
              <a:off x="20779608"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2" name="Rounded Rectangle 571"/>
            <p:cNvSpPr/>
            <p:nvPr/>
          </p:nvSpPr>
          <p:spPr>
            <a:xfrm>
              <a:off x="20779608"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3" name="Rounded Rectangle 572"/>
            <p:cNvSpPr/>
            <p:nvPr/>
          </p:nvSpPr>
          <p:spPr>
            <a:xfrm>
              <a:off x="20779608"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4" name="Rounded Rectangle 573"/>
            <p:cNvSpPr/>
            <p:nvPr/>
          </p:nvSpPr>
          <p:spPr>
            <a:xfrm>
              <a:off x="20779608"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5" name="Rounded Rectangle 574"/>
            <p:cNvSpPr/>
            <p:nvPr/>
          </p:nvSpPr>
          <p:spPr>
            <a:xfrm>
              <a:off x="20764781"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6" name="Rounded Rectangle 575"/>
            <p:cNvSpPr/>
            <p:nvPr/>
          </p:nvSpPr>
          <p:spPr>
            <a:xfrm>
              <a:off x="21131724"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7" name="Rounded Rectangle 576"/>
            <p:cNvSpPr/>
            <p:nvPr/>
          </p:nvSpPr>
          <p:spPr>
            <a:xfrm>
              <a:off x="21131724"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8" name="Rounded Rectangle 577"/>
            <p:cNvSpPr/>
            <p:nvPr/>
          </p:nvSpPr>
          <p:spPr>
            <a:xfrm>
              <a:off x="21131724"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9" name="Rounded Rectangle 578"/>
            <p:cNvSpPr/>
            <p:nvPr/>
          </p:nvSpPr>
          <p:spPr>
            <a:xfrm>
              <a:off x="21131724"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0" name="Rounded Rectangle 579"/>
            <p:cNvSpPr/>
            <p:nvPr/>
          </p:nvSpPr>
          <p:spPr>
            <a:xfrm>
              <a:off x="21116897"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1" name="Rounded Rectangle 580"/>
            <p:cNvSpPr/>
            <p:nvPr/>
          </p:nvSpPr>
          <p:spPr>
            <a:xfrm>
              <a:off x="21499186"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2" name="Rounded Rectangle 581"/>
            <p:cNvSpPr/>
            <p:nvPr/>
          </p:nvSpPr>
          <p:spPr>
            <a:xfrm>
              <a:off x="21499186"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3" name="Rounded Rectangle 582"/>
            <p:cNvSpPr/>
            <p:nvPr/>
          </p:nvSpPr>
          <p:spPr>
            <a:xfrm>
              <a:off x="21499186"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4" name="Rounded Rectangle 583"/>
            <p:cNvSpPr/>
            <p:nvPr/>
          </p:nvSpPr>
          <p:spPr>
            <a:xfrm>
              <a:off x="21499186"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5" name="Rounded Rectangle 584"/>
            <p:cNvSpPr/>
            <p:nvPr/>
          </p:nvSpPr>
          <p:spPr>
            <a:xfrm>
              <a:off x="21484359"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6" name="Rounded Rectangle 585"/>
            <p:cNvSpPr/>
            <p:nvPr/>
          </p:nvSpPr>
          <p:spPr>
            <a:xfrm>
              <a:off x="2186612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7" name="Rounded Rectangle 586"/>
            <p:cNvSpPr/>
            <p:nvPr/>
          </p:nvSpPr>
          <p:spPr>
            <a:xfrm>
              <a:off x="2186612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8" name="Rounded Rectangle 587"/>
            <p:cNvSpPr/>
            <p:nvPr/>
          </p:nvSpPr>
          <p:spPr>
            <a:xfrm>
              <a:off x="2186612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9" name="Rounded Rectangle 588"/>
            <p:cNvSpPr/>
            <p:nvPr/>
          </p:nvSpPr>
          <p:spPr>
            <a:xfrm>
              <a:off x="2186612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0" name="Rounded Rectangle 589"/>
            <p:cNvSpPr/>
            <p:nvPr/>
          </p:nvSpPr>
          <p:spPr>
            <a:xfrm>
              <a:off x="2185130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1" name="Rounded Rectangle 590"/>
            <p:cNvSpPr/>
            <p:nvPr/>
          </p:nvSpPr>
          <p:spPr>
            <a:xfrm>
              <a:off x="22218244"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2" name="Rounded Rectangle 591"/>
            <p:cNvSpPr/>
            <p:nvPr/>
          </p:nvSpPr>
          <p:spPr>
            <a:xfrm>
              <a:off x="22218244"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3" name="Rounded Rectangle 592"/>
            <p:cNvSpPr/>
            <p:nvPr/>
          </p:nvSpPr>
          <p:spPr>
            <a:xfrm>
              <a:off x="22218244"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4" name="Rounded Rectangle 593"/>
            <p:cNvSpPr/>
            <p:nvPr/>
          </p:nvSpPr>
          <p:spPr>
            <a:xfrm>
              <a:off x="22218244"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5" name="Rounded Rectangle 594"/>
            <p:cNvSpPr/>
            <p:nvPr/>
          </p:nvSpPr>
          <p:spPr>
            <a:xfrm>
              <a:off x="22203417"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6" name="Rounded Rectangle 595"/>
            <p:cNvSpPr/>
            <p:nvPr/>
          </p:nvSpPr>
          <p:spPr>
            <a:xfrm>
              <a:off x="22585707"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7" name="Rounded Rectangle 596"/>
            <p:cNvSpPr/>
            <p:nvPr/>
          </p:nvSpPr>
          <p:spPr>
            <a:xfrm>
              <a:off x="22585707"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8" name="Rounded Rectangle 597"/>
            <p:cNvSpPr/>
            <p:nvPr/>
          </p:nvSpPr>
          <p:spPr>
            <a:xfrm>
              <a:off x="22585707"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9" name="Rounded Rectangle 598"/>
            <p:cNvSpPr/>
            <p:nvPr/>
          </p:nvSpPr>
          <p:spPr>
            <a:xfrm>
              <a:off x="22585707"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0" name="Rounded Rectangle 599"/>
            <p:cNvSpPr/>
            <p:nvPr/>
          </p:nvSpPr>
          <p:spPr>
            <a:xfrm>
              <a:off x="22570880"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1" name="Rounded Rectangle 600"/>
            <p:cNvSpPr/>
            <p:nvPr/>
          </p:nvSpPr>
          <p:spPr>
            <a:xfrm>
              <a:off x="2295316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2" name="Rounded Rectangle 601"/>
            <p:cNvSpPr/>
            <p:nvPr/>
          </p:nvSpPr>
          <p:spPr>
            <a:xfrm>
              <a:off x="2295316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3" name="Rounded Rectangle 602"/>
            <p:cNvSpPr/>
            <p:nvPr/>
          </p:nvSpPr>
          <p:spPr>
            <a:xfrm>
              <a:off x="2295316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4" name="Rounded Rectangle 603"/>
            <p:cNvSpPr/>
            <p:nvPr/>
          </p:nvSpPr>
          <p:spPr>
            <a:xfrm>
              <a:off x="2295316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5" name="Rounded Rectangle 604"/>
            <p:cNvSpPr/>
            <p:nvPr/>
          </p:nvSpPr>
          <p:spPr>
            <a:xfrm>
              <a:off x="2293834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spTree>
    <p:extLst>
      <p:ext uri="{BB962C8B-B14F-4D97-AF65-F5344CB8AC3E}">
        <p14:creationId xmlns:p14="http://schemas.microsoft.com/office/powerpoint/2010/main" val="2141484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Deploying safely</a:t>
            </a:r>
            <a:endParaRPr lang="en-US" dirty="0"/>
          </a:p>
        </p:txBody>
      </p:sp>
      <p:sp>
        <p:nvSpPr>
          <p:cNvPr id="12" name="Rounded Rectangle 11"/>
          <p:cNvSpPr/>
          <p:nvPr/>
        </p:nvSpPr>
        <p:spPr>
          <a:xfrm>
            <a:off x="748845" y="3345040"/>
            <a:ext cx="270678" cy="279370"/>
          </a:xfrm>
          <a:prstGeom prst="roundRect">
            <a:avLst/>
          </a:prstGeom>
          <a:solidFill>
            <a:srgbClr val="92D050"/>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 name="Rounded Rectangle 12"/>
          <p:cNvSpPr/>
          <p:nvPr/>
        </p:nvSpPr>
        <p:spPr>
          <a:xfrm>
            <a:off x="748845"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 name="Rounded Rectangle 13"/>
          <p:cNvSpPr/>
          <p:nvPr/>
        </p:nvSpPr>
        <p:spPr>
          <a:xfrm>
            <a:off x="748845"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 name="Rounded Rectangle 14"/>
          <p:cNvSpPr/>
          <p:nvPr/>
        </p:nvSpPr>
        <p:spPr>
          <a:xfrm>
            <a:off x="748845"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 name="Rounded Rectangle 15"/>
          <p:cNvSpPr/>
          <p:nvPr/>
        </p:nvSpPr>
        <p:spPr>
          <a:xfrm>
            <a:off x="734016"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 name="Rounded Rectangle 18"/>
          <p:cNvSpPr/>
          <p:nvPr/>
        </p:nvSpPr>
        <p:spPr>
          <a:xfrm>
            <a:off x="1101002" y="334504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 name="Rounded Rectangle 19"/>
          <p:cNvSpPr/>
          <p:nvPr/>
        </p:nvSpPr>
        <p:spPr>
          <a:xfrm>
            <a:off x="1101002"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 name="Rounded Rectangle 20"/>
          <p:cNvSpPr/>
          <p:nvPr/>
        </p:nvSpPr>
        <p:spPr>
          <a:xfrm>
            <a:off x="1101002"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 name="Rounded Rectangle 21"/>
          <p:cNvSpPr/>
          <p:nvPr/>
        </p:nvSpPr>
        <p:spPr>
          <a:xfrm>
            <a:off x="1101002"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 name="Rounded Rectangle 22"/>
          <p:cNvSpPr/>
          <p:nvPr/>
        </p:nvSpPr>
        <p:spPr>
          <a:xfrm>
            <a:off x="1086173"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 name="Rounded Rectangle 24"/>
          <p:cNvSpPr/>
          <p:nvPr/>
        </p:nvSpPr>
        <p:spPr>
          <a:xfrm>
            <a:off x="1468508" y="334504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 name="Rounded Rectangle 25"/>
          <p:cNvSpPr/>
          <p:nvPr/>
        </p:nvSpPr>
        <p:spPr>
          <a:xfrm>
            <a:off x="1468508"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 name="Rounded Rectangle 26"/>
          <p:cNvSpPr/>
          <p:nvPr/>
        </p:nvSpPr>
        <p:spPr>
          <a:xfrm>
            <a:off x="1468508"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 name="Rounded Rectangle 27"/>
          <p:cNvSpPr/>
          <p:nvPr/>
        </p:nvSpPr>
        <p:spPr>
          <a:xfrm>
            <a:off x="1468508"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 name="Rounded Rectangle 28"/>
          <p:cNvSpPr/>
          <p:nvPr/>
        </p:nvSpPr>
        <p:spPr>
          <a:xfrm>
            <a:off x="1453680"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 name="Rounded Rectangle 30"/>
          <p:cNvSpPr/>
          <p:nvPr/>
        </p:nvSpPr>
        <p:spPr>
          <a:xfrm>
            <a:off x="1850843" y="334504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 name="Rounded Rectangle 31"/>
          <p:cNvSpPr/>
          <p:nvPr/>
        </p:nvSpPr>
        <p:spPr>
          <a:xfrm>
            <a:off x="1850843"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 name="Rounded Rectangle 32"/>
          <p:cNvSpPr/>
          <p:nvPr/>
        </p:nvSpPr>
        <p:spPr>
          <a:xfrm>
            <a:off x="1850843"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 name="Rounded Rectangle 33"/>
          <p:cNvSpPr/>
          <p:nvPr/>
        </p:nvSpPr>
        <p:spPr>
          <a:xfrm>
            <a:off x="1850843"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 name="Rounded Rectangle 34"/>
          <p:cNvSpPr/>
          <p:nvPr/>
        </p:nvSpPr>
        <p:spPr>
          <a:xfrm>
            <a:off x="1836014"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 name="Rounded Rectangle 36"/>
          <p:cNvSpPr/>
          <p:nvPr/>
        </p:nvSpPr>
        <p:spPr>
          <a:xfrm>
            <a:off x="2203000" y="334504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 name="Rounded Rectangle 37"/>
          <p:cNvSpPr/>
          <p:nvPr/>
        </p:nvSpPr>
        <p:spPr>
          <a:xfrm>
            <a:off x="2203000"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 name="Rounded Rectangle 38"/>
          <p:cNvSpPr/>
          <p:nvPr/>
        </p:nvSpPr>
        <p:spPr>
          <a:xfrm>
            <a:off x="2203000"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 name="Rounded Rectangle 39"/>
          <p:cNvSpPr/>
          <p:nvPr/>
        </p:nvSpPr>
        <p:spPr>
          <a:xfrm>
            <a:off x="2203000"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 name="Rounded Rectangle 40"/>
          <p:cNvSpPr/>
          <p:nvPr/>
        </p:nvSpPr>
        <p:spPr>
          <a:xfrm>
            <a:off x="2188172"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 name="Rounded Rectangle 42"/>
          <p:cNvSpPr/>
          <p:nvPr/>
        </p:nvSpPr>
        <p:spPr>
          <a:xfrm>
            <a:off x="2570507" y="334504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 name="Rounded Rectangle 43"/>
          <p:cNvSpPr/>
          <p:nvPr/>
        </p:nvSpPr>
        <p:spPr>
          <a:xfrm>
            <a:off x="2570507"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 name="Rounded Rectangle 44"/>
          <p:cNvSpPr/>
          <p:nvPr/>
        </p:nvSpPr>
        <p:spPr>
          <a:xfrm>
            <a:off x="2570507"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 name="Rounded Rectangle 45"/>
          <p:cNvSpPr/>
          <p:nvPr/>
        </p:nvSpPr>
        <p:spPr>
          <a:xfrm>
            <a:off x="2570507"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 name="Rounded Rectangle 46"/>
          <p:cNvSpPr/>
          <p:nvPr/>
        </p:nvSpPr>
        <p:spPr>
          <a:xfrm>
            <a:off x="2555678"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 name="Rounded Rectangle 48"/>
          <p:cNvSpPr/>
          <p:nvPr/>
        </p:nvSpPr>
        <p:spPr>
          <a:xfrm>
            <a:off x="2937493" y="334504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 name="Rounded Rectangle 49"/>
          <p:cNvSpPr/>
          <p:nvPr/>
        </p:nvSpPr>
        <p:spPr>
          <a:xfrm>
            <a:off x="2937493" y="370932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 name="Rounded Rectangle 50"/>
          <p:cNvSpPr/>
          <p:nvPr/>
        </p:nvSpPr>
        <p:spPr>
          <a:xfrm>
            <a:off x="2937493" y="4073610"/>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 name="Rounded Rectangle 51"/>
          <p:cNvSpPr/>
          <p:nvPr/>
        </p:nvSpPr>
        <p:spPr>
          <a:xfrm>
            <a:off x="2937493" y="4437895"/>
            <a:ext cx="270678" cy="279370"/>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 name="Rounded Rectangle 52"/>
          <p:cNvSpPr/>
          <p:nvPr/>
        </p:nvSpPr>
        <p:spPr>
          <a:xfrm>
            <a:off x="2922664"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 name="Rounded Rectangle 54"/>
          <p:cNvSpPr/>
          <p:nvPr/>
        </p:nvSpPr>
        <p:spPr>
          <a:xfrm>
            <a:off x="3289650"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 name="Rounded Rectangle 55"/>
          <p:cNvSpPr/>
          <p:nvPr/>
        </p:nvSpPr>
        <p:spPr>
          <a:xfrm>
            <a:off x="3289650"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 name="Rounded Rectangle 56"/>
          <p:cNvSpPr/>
          <p:nvPr/>
        </p:nvSpPr>
        <p:spPr>
          <a:xfrm>
            <a:off x="3289650"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 name="Rounded Rectangle 57"/>
          <p:cNvSpPr/>
          <p:nvPr/>
        </p:nvSpPr>
        <p:spPr>
          <a:xfrm>
            <a:off x="3289650"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 name="Rounded Rectangle 58"/>
          <p:cNvSpPr/>
          <p:nvPr/>
        </p:nvSpPr>
        <p:spPr>
          <a:xfrm>
            <a:off x="3274821"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 name="Rounded Rectangle 60"/>
          <p:cNvSpPr/>
          <p:nvPr/>
        </p:nvSpPr>
        <p:spPr>
          <a:xfrm>
            <a:off x="3657156"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 name="Rounded Rectangle 61"/>
          <p:cNvSpPr/>
          <p:nvPr/>
        </p:nvSpPr>
        <p:spPr>
          <a:xfrm>
            <a:off x="3657156"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 name="Rounded Rectangle 62"/>
          <p:cNvSpPr/>
          <p:nvPr/>
        </p:nvSpPr>
        <p:spPr>
          <a:xfrm>
            <a:off x="3657156"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 name="Rounded Rectangle 63"/>
          <p:cNvSpPr/>
          <p:nvPr/>
        </p:nvSpPr>
        <p:spPr>
          <a:xfrm>
            <a:off x="3657156"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 name="Rounded Rectangle 64"/>
          <p:cNvSpPr/>
          <p:nvPr/>
        </p:nvSpPr>
        <p:spPr>
          <a:xfrm>
            <a:off x="3642328"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 name="Rounded Rectangle 66"/>
          <p:cNvSpPr/>
          <p:nvPr/>
        </p:nvSpPr>
        <p:spPr>
          <a:xfrm>
            <a:off x="4024662"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 name="Rounded Rectangle 67"/>
          <p:cNvSpPr/>
          <p:nvPr/>
        </p:nvSpPr>
        <p:spPr>
          <a:xfrm>
            <a:off x="4024662"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 name="Rounded Rectangle 68"/>
          <p:cNvSpPr/>
          <p:nvPr/>
        </p:nvSpPr>
        <p:spPr>
          <a:xfrm>
            <a:off x="4024662"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 name="Rounded Rectangle 69"/>
          <p:cNvSpPr/>
          <p:nvPr/>
        </p:nvSpPr>
        <p:spPr>
          <a:xfrm>
            <a:off x="4024662"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 name="Rounded Rectangle 70"/>
          <p:cNvSpPr/>
          <p:nvPr/>
        </p:nvSpPr>
        <p:spPr>
          <a:xfrm>
            <a:off x="4009834"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 name="Rounded Rectangle 72"/>
          <p:cNvSpPr/>
          <p:nvPr/>
        </p:nvSpPr>
        <p:spPr>
          <a:xfrm>
            <a:off x="4376820"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 name="Rounded Rectangle 73"/>
          <p:cNvSpPr/>
          <p:nvPr/>
        </p:nvSpPr>
        <p:spPr>
          <a:xfrm>
            <a:off x="4376820"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 name="Rounded Rectangle 74"/>
          <p:cNvSpPr/>
          <p:nvPr/>
        </p:nvSpPr>
        <p:spPr>
          <a:xfrm>
            <a:off x="4376820"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 name="Rounded Rectangle 75"/>
          <p:cNvSpPr/>
          <p:nvPr/>
        </p:nvSpPr>
        <p:spPr>
          <a:xfrm>
            <a:off x="4376820"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 name="Rounded Rectangle 76"/>
          <p:cNvSpPr/>
          <p:nvPr/>
        </p:nvSpPr>
        <p:spPr>
          <a:xfrm>
            <a:off x="4361991"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 name="Rounded Rectangle 78"/>
          <p:cNvSpPr/>
          <p:nvPr/>
        </p:nvSpPr>
        <p:spPr>
          <a:xfrm>
            <a:off x="4744326"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 name="Rounded Rectangle 79"/>
          <p:cNvSpPr/>
          <p:nvPr/>
        </p:nvSpPr>
        <p:spPr>
          <a:xfrm>
            <a:off x="4744326"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 name="Rounded Rectangle 80"/>
          <p:cNvSpPr/>
          <p:nvPr/>
        </p:nvSpPr>
        <p:spPr>
          <a:xfrm>
            <a:off x="4744326"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 name="Rounded Rectangle 81"/>
          <p:cNvSpPr/>
          <p:nvPr/>
        </p:nvSpPr>
        <p:spPr>
          <a:xfrm>
            <a:off x="4744326"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 name="Rounded Rectangle 82"/>
          <p:cNvSpPr/>
          <p:nvPr/>
        </p:nvSpPr>
        <p:spPr>
          <a:xfrm>
            <a:off x="4729497"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 name="Rounded Rectangle 84"/>
          <p:cNvSpPr/>
          <p:nvPr/>
        </p:nvSpPr>
        <p:spPr>
          <a:xfrm>
            <a:off x="5097003" y="334504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 name="Rounded Rectangle 85"/>
          <p:cNvSpPr/>
          <p:nvPr/>
        </p:nvSpPr>
        <p:spPr>
          <a:xfrm>
            <a:off x="5097003" y="370932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 name="Rounded Rectangle 86"/>
          <p:cNvSpPr/>
          <p:nvPr/>
        </p:nvSpPr>
        <p:spPr>
          <a:xfrm>
            <a:off x="5097003" y="407361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 name="Rounded Rectangle 87"/>
          <p:cNvSpPr/>
          <p:nvPr/>
        </p:nvSpPr>
        <p:spPr>
          <a:xfrm>
            <a:off x="5097003" y="4437895"/>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 name="Rounded Rectangle 88"/>
          <p:cNvSpPr/>
          <p:nvPr/>
        </p:nvSpPr>
        <p:spPr>
          <a:xfrm>
            <a:off x="5082175" y="4802180"/>
            <a:ext cx="270678" cy="279370"/>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nvGrpSpPr>
          <p:cNvPr id="72" name="Group 71"/>
          <p:cNvGrpSpPr/>
          <p:nvPr/>
        </p:nvGrpSpPr>
        <p:grpSpPr>
          <a:xfrm>
            <a:off x="731520" y="5218621"/>
            <a:ext cx="4633114" cy="7252688"/>
            <a:chOff x="800826" y="5218621"/>
            <a:chExt cx="4633114" cy="7252688"/>
          </a:xfrm>
        </p:grpSpPr>
        <p:grpSp>
          <p:nvGrpSpPr>
            <p:cNvPr id="78" name="Group 77"/>
            <p:cNvGrpSpPr>
              <a:grpSpLocks noChangeAspect="1"/>
            </p:cNvGrpSpPr>
            <p:nvPr/>
          </p:nvGrpSpPr>
          <p:grpSpPr>
            <a:xfrm>
              <a:off x="800826" y="5218621"/>
              <a:ext cx="4633114" cy="1747616"/>
              <a:chOff x="734016" y="3345040"/>
              <a:chExt cx="22929819" cy="8649155"/>
            </a:xfrm>
          </p:grpSpPr>
          <p:sp>
            <p:nvSpPr>
              <p:cNvPr id="287" name="Rounded Rectangle 286"/>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8" name="Rounded Rectangle 287"/>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9" name="Rounded Rectangle 288"/>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0" name="Rounded Rectangle 289"/>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1" name="Rounded Rectangle 290"/>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2" name="Rounded Rectangle 291"/>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3" name="Rounded Rectangle 292"/>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4" name="Rounded Rectangle 293"/>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5" name="Rounded Rectangle 294"/>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6" name="Rounded Rectangle 295"/>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7" name="Rounded Rectangle 296"/>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8" name="Rounded Rectangle 297"/>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99" name="Rounded Rectangle 298"/>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0" name="Rounded Rectangle 299"/>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1" name="Rounded Rectangle 300"/>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2" name="Rounded Rectangle 301"/>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3" name="Rounded Rectangle 302"/>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4" name="Rounded Rectangle 303"/>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5" name="Rounded Rectangle 304"/>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6" name="Rounded Rectangle 305"/>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7" name="Rounded Rectangle 30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8" name="Rounded Rectangle 30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09" name="Rounded Rectangle 30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0" name="Rounded Rectangle 30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1" name="Rounded Rectangle 31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2" name="Rounded Rectangle 311"/>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3" name="Rounded Rectangle 312"/>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4" name="Rounded Rectangle 313"/>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5" name="Rounded Rectangle 314"/>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6" name="Rounded Rectangle 315"/>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7" name="Rounded Rectangle 316"/>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8" name="Rounded Rectangle 317"/>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19" name="Rounded Rectangle 318"/>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0" name="Rounded Rectangle 319"/>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1" name="Rounded Rectangle 320"/>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2" name="Rounded Rectangle 321"/>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3" name="Rounded Rectangle 322"/>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4" name="Rounded Rectangle 323"/>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5" name="Rounded Rectangle 324"/>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6" name="Rounded Rectangle 325"/>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7" name="Rounded Rectangle 326"/>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8" name="Rounded Rectangle 327"/>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29" name="Rounded Rectangle 328"/>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0" name="Rounded Rectangle 329"/>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1" name="Rounded Rectangle 330"/>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2" name="Rounded Rectangle 331"/>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3" name="Rounded Rectangle 332"/>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4" name="Rounded Rectangle 333"/>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5" name="Rounded Rectangle 334"/>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6" name="Rounded Rectangle 335"/>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7" name="Rounded Rectangle 336"/>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8" name="Rounded Rectangle 337"/>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39" name="Rounded Rectangle 338"/>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0" name="Rounded Rectangle 339"/>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1" name="Rounded Rectangle 340"/>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2" name="Rounded Rectangle 341"/>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3" name="Rounded Rectangle 342"/>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4" name="Rounded Rectangle 343"/>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5" name="Rounded Rectangle 344"/>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6" name="Rounded Rectangle 345"/>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7" name="Rounded Rectangle 346"/>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8" name="Rounded Rectangle 347"/>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49" name="Rounded Rectangle 348"/>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0" name="Rounded Rectangle 349"/>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1" name="Rounded Rectangle 350"/>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84" name="Group 83"/>
            <p:cNvGrpSpPr>
              <a:grpSpLocks noChangeAspect="1"/>
            </p:cNvGrpSpPr>
            <p:nvPr/>
          </p:nvGrpSpPr>
          <p:grpSpPr>
            <a:xfrm>
              <a:off x="800826" y="10723693"/>
              <a:ext cx="4633114" cy="1747616"/>
              <a:chOff x="734016" y="3345040"/>
              <a:chExt cx="22929819" cy="8649155"/>
            </a:xfrm>
          </p:grpSpPr>
          <p:sp>
            <p:nvSpPr>
              <p:cNvPr id="222" name="Rounded Rectangle 22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3" name="Rounded Rectangle 22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4" name="Rounded Rectangle 22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5" name="Rounded Rectangle 22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6" name="Rounded Rectangle 22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7" name="Rounded Rectangle 226"/>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8" name="Rounded Rectangle 227"/>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9" name="Rounded Rectangle 228"/>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0" name="Rounded Rectangle 229"/>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1" name="Rounded Rectangle 230"/>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2" name="Rounded Rectangle 231"/>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3" name="Rounded Rectangle 232"/>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4" name="Rounded Rectangle 233"/>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5" name="Rounded Rectangle 234"/>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6" name="Rounded Rectangle 235"/>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7" name="Rounded Rectangle 236"/>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8" name="Rounded Rectangle 237"/>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39" name="Rounded Rectangle 238"/>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0" name="Rounded Rectangle 239"/>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1" name="Rounded Rectangle 240"/>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2" name="Rounded Rectangle 241"/>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3" name="Rounded Rectangle 242"/>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4" name="Rounded Rectangle 243"/>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5" name="Rounded Rectangle 244"/>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6" name="Rounded Rectangle 245"/>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7" name="Rounded Rectangle 246"/>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8" name="Rounded Rectangle 247"/>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49" name="Rounded Rectangle 248"/>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0" name="Rounded Rectangle 249"/>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1" name="Rounded Rectangle 250"/>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2" name="Rounded Rectangle 251"/>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3" name="Rounded Rectangle 252"/>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4" name="Rounded Rectangle 253"/>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5" name="Rounded Rectangle 254"/>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6" name="Rounded Rectangle 255"/>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7" name="Rounded Rectangle 256"/>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8" name="Rounded Rectangle 257"/>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59" name="Rounded Rectangle 258"/>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0" name="Rounded Rectangle 259"/>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1" name="Rounded Rectangle 260"/>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2" name="Rounded Rectangle 261"/>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3" name="Rounded Rectangle 262"/>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4" name="Rounded Rectangle 263"/>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5" name="Rounded Rectangle 264"/>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6" name="Rounded Rectangle 265"/>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7" name="Rounded Rectangle 26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8" name="Rounded Rectangle 26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69" name="Rounded Rectangle 26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0" name="Rounded Rectangle 26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1" name="Rounded Rectangle 27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2" name="Rounded Rectangle 271"/>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3" name="Rounded Rectangle 272"/>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4" name="Rounded Rectangle 273"/>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5" name="Rounded Rectangle 274"/>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6" name="Rounded Rectangle 275"/>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7" name="Rounded Rectangle 276"/>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8" name="Rounded Rectangle 277"/>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79" name="Rounded Rectangle 278"/>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0" name="Rounded Rectangle 279"/>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1" name="Rounded Rectangle 280"/>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2" name="Rounded Rectangle 281"/>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3" name="Rounded Rectangle 282"/>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4" name="Rounded Rectangle 283"/>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5" name="Rounded Rectangle 284"/>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86" name="Rounded Rectangle 285"/>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0" name="Group 89"/>
            <p:cNvGrpSpPr>
              <a:grpSpLocks noChangeAspect="1"/>
            </p:cNvGrpSpPr>
            <p:nvPr/>
          </p:nvGrpSpPr>
          <p:grpSpPr>
            <a:xfrm>
              <a:off x="800826" y="8881104"/>
              <a:ext cx="4633114" cy="1747616"/>
              <a:chOff x="734016" y="3345040"/>
              <a:chExt cx="22929819" cy="8649155"/>
            </a:xfrm>
          </p:grpSpPr>
          <p:sp>
            <p:nvSpPr>
              <p:cNvPr id="157" name="Rounded Rectangle 156"/>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 name="Rounded Rectangle 157"/>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 name="Rounded Rectangle 158"/>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0" name="Rounded Rectangle 159"/>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1" name="Rounded Rectangle 160"/>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2" name="Rounded Rectangle 161"/>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3" name="Rounded Rectangle 162"/>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4" name="Rounded Rectangle 163"/>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5" name="Rounded Rectangle 164"/>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6" name="Rounded Rectangle 165"/>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7" name="Rounded Rectangle 166"/>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8" name="Rounded Rectangle 167"/>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69" name="Rounded Rectangle 168"/>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0" name="Rounded Rectangle 169"/>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1" name="Rounded Rectangle 170"/>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2" name="Rounded Rectangle 171"/>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3" name="Rounded Rectangle 172"/>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4" name="Rounded Rectangle 173"/>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5" name="Rounded Rectangle 174"/>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6" name="Rounded Rectangle 175"/>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7" name="Rounded Rectangle 176"/>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8" name="Rounded Rectangle 177"/>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79" name="Rounded Rectangle 178"/>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0" name="Rounded Rectangle 179"/>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1" name="Rounded Rectangle 180"/>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2" name="Rounded Rectangle 181"/>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3" name="Rounded Rectangle 182"/>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4" name="Rounded Rectangle 183"/>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5" name="Rounded Rectangle 184"/>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6" name="Rounded Rectangle 185"/>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7" name="Rounded Rectangle 186"/>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8" name="Rounded Rectangle 187"/>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89" name="Rounded Rectangle 188"/>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0" name="Rounded Rectangle 189"/>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1" name="Rounded Rectangle 190"/>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2" name="Rounded Rectangle 191"/>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3" name="Rounded Rectangle 192"/>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4" name="Rounded Rectangle 193"/>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5" name="Rounded Rectangle 194"/>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6" name="Rounded Rectangle 195"/>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7" name="Rounded Rectangle 196"/>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8" name="Rounded Rectangle 197"/>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99" name="Rounded Rectangle 198"/>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0" name="Rounded Rectangle 199"/>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1" name="Rounded Rectangle 200"/>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2" name="Rounded Rectangle 201"/>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3" name="Rounded Rectangle 202"/>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4" name="Rounded Rectangle 203"/>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5" name="Rounded Rectangle 204"/>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6" name="Rounded Rectangle 205"/>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7" name="Rounded Rectangle 206"/>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8" name="Rounded Rectangle 207"/>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09" name="Rounded Rectangle 208"/>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0" name="Rounded Rectangle 209"/>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1" name="Rounded Rectangle 210"/>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2" name="Rounded Rectangle 211"/>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3" name="Rounded Rectangle 212"/>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4" name="Rounded Rectangle 213"/>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5" name="Rounded Rectangle 214"/>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6" name="Rounded Rectangle 215"/>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7" name="Rounded Rectangle 216"/>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8" name="Rounded Rectangle 217"/>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19" name="Rounded Rectangle 218"/>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0" name="Rounded Rectangle 219"/>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221" name="Rounded Rectangle 220"/>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1" name="Group 90"/>
            <p:cNvGrpSpPr>
              <a:grpSpLocks noChangeAspect="1"/>
            </p:cNvGrpSpPr>
            <p:nvPr/>
          </p:nvGrpSpPr>
          <p:grpSpPr>
            <a:xfrm>
              <a:off x="800826" y="7060603"/>
              <a:ext cx="4633114" cy="1747616"/>
              <a:chOff x="734016" y="3345040"/>
              <a:chExt cx="22929819" cy="8649155"/>
            </a:xfrm>
          </p:grpSpPr>
          <p:sp>
            <p:nvSpPr>
              <p:cNvPr id="92" name="Rounded Rectangle 91"/>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 name="Rounded Rectangle 92"/>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 name="Rounded Rectangle 93"/>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 name="Rounded Rectangle 94"/>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 name="Rounded Rectangle 95"/>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 name="Rounded Rectangle 96"/>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 name="Rounded Rectangle 97"/>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 name="Rounded Rectangle 98"/>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 name="Rounded Rectangle 99"/>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 name="Rounded Rectangle 100"/>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 name="Rounded Rectangle 101"/>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 name="Rounded Rectangle 102"/>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 name="Rounded Rectangle 103"/>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 name="Rounded Rectangle 104"/>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 name="Rounded Rectangle 105"/>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 name="Rounded Rectangle 106"/>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 name="Rounded Rectangle 107"/>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 name="Rounded Rectangle 108"/>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 name="Rounded Rectangle 109"/>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 name="Rounded Rectangle 110"/>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 name="Rounded Rectangle 111"/>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 name="Rounded Rectangle 112"/>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 name="Rounded Rectangle 113"/>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 name="Rounded Rectangle 114"/>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 name="Rounded Rectangle 115"/>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 name="Rounded Rectangle 116"/>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 name="Rounded Rectangle 117"/>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 name="Rounded Rectangle 118"/>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 name="Rounded Rectangle 119"/>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 name="Rounded Rectangle 120"/>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 name="Rounded Rectangle 121"/>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 name="Rounded Rectangle 122"/>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 name="Rounded Rectangle 123"/>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 name="Rounded Rectangle 124"/>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 name="Rounded Rectangle 125"/>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 name="Rounded Rectangle 126"/>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 name="Rounded Rectangle 127"/>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 name="Rounded Rectangle 128"/>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 name="Rounded Rectangle 129"/>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 name="Rounded Rectangle 130"/>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 name="Rounded Rectangle 131"/>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 name="Rounded Rectangle 132"/>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 name="Rounded Rectangle 133"/>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 name="Rounded Rectangle 134"/>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 name="Rounded Rectangle 135"/>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 name="Rounded Rectangle 136"/>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 name="Rounded Rectangle 137"/>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 name="Rounded Rectangle 138"/>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 name="Rounded Rectangle 139"/>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 name="Rounded Rectangle 140"/>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 name="Rounded Rectangle 141"/>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 name="Rounded Rectangle 142"/>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 name="Rounded Rectangle 143"/>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 name="Rounded Rectangle 144"/>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 name="Rounded Rectangle 145"/>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 name="Rounded Rectangle 146"/>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 name="Rounded Rectangle 147"/>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 name="Rounded Rectangle 148"/>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 name="Rounded Rectangle 149"/>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 name="Rounded Rectangle 150"/>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 name="Rounded Rectangle 151"/>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 name="Rounded Rectangle 152"/>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 name="Rounded Rectangle 153"/>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 name="Rounded Rectangle 154"/>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 name="Rounded Rectangle 155"/>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2" name="Group 351"/>
          <p:cNvGrpSpPr/>
          <p:nvPr/>
        </p:nvGrpSpPr>
        <p:grpSpPr>
          <a:xfrm>
            <a:off x="5442791" y="3330293"/>
            <a:ext cx="17701510" cy="9141016"/>
            <a:chOff x="5522305" y="3330293"/>
            <a:chExt cx="17701510" cy="9141016"/>
          </a:xfrm>
        </p:grpSpPr>
        <p:grpSp>
          <p:nvGrpSpPr>
            <p:cNvPr id="353" name="Group 352"/>
            <p:cNvGrpSpPr/>
            <p:nvPr/>
          </p:nvGrpSpPr>
          <p:grpSpPr>
            <a:xfrm>
              <a:off x="5522305" y="3331785"/>
              <a:ext cx="4633665" cy="9139524"/>
              <a:chOff x="886417" y="3497441"/>
              <a:chExt cx="4633665" cy="9139524"/>
            </a:xfrm>
          </p:grpSpPr>
          <p:grpSp>
            <p:nvGrpSpPr>
              <p:cNvPr id="1266" name="Group 1265"/>
              <p:cNvGrpSpPr>
                <a:grpSpLocks noChangeAspect="1"/>
              </p:cNvGrpSpPr>
              <p:nvPr/>
            </p:nvGrpSpPr>
            <p:grpSpPr>
              <a:xfrm>
                <a:off x="886968" y="5384277"/>
                <a:ext cx="4633114" cy="1747616"/>
                <a:chOff x="734016" y="3345040"/>
                <a:chExt cx="22929819" cy="8649155"/>
              </a:xfrm>
            </p:grpSpPr>
            <p:sp>
              <p:nvSpPr>
                <p:cNvPr id="1531" name="Rounded Rectangle 153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2" name="Rounded Rectangle 153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3" name="Rounded Rectangle 153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4" name="Rounded Rectangle 153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5" name="Rounded Rectangle 153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6" name="Rounded Rectangle 153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7" name="Rounded Rectangle 153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8" name="Rounded Rectangle 153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9" name="Rounded Rectangle 153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0" name="Rounded Rectangle 153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1" name="Rounded Rectangle 154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2" name="Rounded Rectangle 154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3" name="Rounded Rectangle 154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4" name="Rounded Rectangle 154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5" name="Rounded Rectangle 154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6" name="Rounded Rectangle 154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7" name="Rounded Rectangle 154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8" name="Rounded Rectangle 154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49" name="Rounded Rectangle 154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0" name="Rounded Rectangle 154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1" name="Rounded Rectangle 155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2" name="Rounded Rectangle 155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3" name="Rounded Rectangle 155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4" name="Rounded Rectangle 155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5" name="Rounded Rectangle 155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6" name="Rounded Rectangle 155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7" name="Rounded Rectangle 155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8" name="Rounded Rectangle 155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59" name="Rounded Rectangle 155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0" name="Rounded Rectangle 155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1" name="Rounded Rectangle 156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2" name="Rounded Rectangle 156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3" name="Rounded Rectangle 156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4" name="Rounded Rectangle 156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5" name="Rounded Rectangle 156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6" name="Rounded Rectangle 156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7" name="Rounded Rectangle 156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8" name="Rounded Rectangle 156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69" name="Rounded Rectangle 156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0" name="Rounded Rectangle 156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1" name="Rounded Rectangle 157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2" name="Rounded Rectangle 157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3" name="Rounded Rectangle 157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4" name="Rounded Rectangle 157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5" name="Rounded Rectangle 157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6" name="Rounded Rectangle 157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7" name="Rounded Rectangle 157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8" name="Rounded Rectangle 157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79" name="Rounded Rectangle 157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0" name="Rounded Rectangle 157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1" name="Rounded Rectangle 158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2" name="Rounded Rectangle 158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3" name="Rounded Rectangle 158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4" name="Rounded Rectangle 158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5" name="Rounded Rectangle 158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6" name="Rounded Rectangle 158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7" name="Rounded Rectangle 158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8" name="Rounded Rectangle 158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89" name="Rounded Rectangle 158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0" name="Rounded Rectangle 158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1" name="Rounded Rectangle 159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2" name="Rounded Rectangle 159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3" name="Rounded Rectangle 159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4" name="Rounded Rectangle 159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95" name="Rounded Rectangle 159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7" name="Group 1266"/>
              <p:cNvGrpSpPr>
                <a:grpSpLocks noChangeAspect="1"/>
              </p:cNvGrpSpPr>
              <p:nvPr/>
            </p:nvGrpSpPr>
            <p:grpSpPr>
              <a:xfrm>
                <a:off x="886417" y="3497441"/>
                <a:ext cx="4633114" cy="1747616"/>
                <a:chOff x="734016" y="3345040"/>
                <a:chExt cx="22929819" cy="8649155"/>
              </a:xfrm>
            </p:grpSpPr>
            <p:sp>
              <p:nvSpPr>
                <p:cNvPr id="1466" name="Rounded Rectangle 146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7" name="Rounded Rectangle 146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8" name="Rounded Rectangle 146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9" name="Rounded Rectangle 146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0" name="Rounded Rectangle 146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1" name="Rounded Rectangle 147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2" name="Rounded Rectangle 147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3" name="Rounded Rectangle 147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4" name="Rounded Rectangle 147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5" name="Rounded Rectangle 147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6" name="Rounded Rectangle 147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7" name="Rounded Rectangle 147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8" name="Rounded Rectangle 147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79" name="Rounded Rectangle 147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0" name="Rounded Rectangle 147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1" name="Rounded Rectangle 148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2" name="Rounded Rectangle 148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3" name="Rounded Rectangle 148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4" name="Rounded Rectangle 148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5" name="Rounded Rectangle 148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6" name="Rounded Rectangle 148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7" name="Rounded Rectangle 148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8" name="Rounded Rectangle 148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89" name="Rounded Rectangle 148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0" name="Rounded Rectangle 148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1" name="Rounded Rectangle 149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2" name="Rounded Rectangle 149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3" name="Rounded Rectangle 149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4" name="Rounded Rectangle 149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5" name="Rounded Rectangle 149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6" name="Rounded Rectangle 149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7" name="Rounded Rectangle 149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8" name="Rounded Rectangle 149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99" name="Rounded Rectangle 149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0" name="Rounded Rectangle 149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1" name="Rounded Rectangle 150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2" name="Rounded Rectangle 150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3" name="Rounded Rectangle 150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4" name="Rounded Rectangle 150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5" name="Rounded Rectangle 150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6" name="Rounded Rectangle 150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7" name="Rounded Rectangle 150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8" name="Rounded Rectangle 150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09" name="Rounded Rectangle 150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0" name="Rounded Rectangle 150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1" name="Rounded Rectangle 151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2" name="Rounded Rectangle 151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3" name="Rounded Rectangle 151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4" name="Rounded Rectangle 151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5" name="Rounded Rectangle 151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6" name="Rounded Rectangle 151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7" name="Rounded Rectangle 151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8" name="Rounded Rectangle 151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19" name="Rounded Rectangle 151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0" name="Rounded Rectangle 151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1" name="Rounded Rectangle 152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2" name="Rounded Rectangle 152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3" name="Rounded Rectangle 152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4" name="Rounded Rectangle 152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5" name="Rounded Rectangle 152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6" name="Rounded Rectangle 152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7" name="Rounded Rectangle 152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8" name="Rounded Rectangle 152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29" name="Rounded Rectangle 152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530" name="Rounded Rectangle 152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8" name="Group 1267"/>
              <p:cNvGrpSpPr>
                <a:grpSpLocks noChangeAspect="1"/>
              </p:cNvGrpSpPr>
              <p:nvPr/>
            </p:nvGrpSpPr>
            <p:grpSpPr>
              <a:xfrm>
                <a:off x="886968" y="10889349"/>
                <a:ext cx="4633114" cy="1747616"/>
                <a:chOff x="734016" y="3345040"/>
                <a:chExt cx="22929819" cy="8649155"/>
              </a:xfrm>
            </p:grpSpPr>
            <p:sp>
              <p:nvSpPr>
                <p:cNvPr id="1401" name="Rounded Rectangle 140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2" name="Rounded Rectangle 140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3" name="Rounded Rectangle 140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4" name="Rounded Rectangle 140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5" name="Rounded Rectangle 140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6" name="Rounded Rectangle 140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7" name="Rounded Rectangle 140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8" name="Rounded Rectangle 140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9" name="Rounded Rectangle 140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0" name="Rounded Rectangle 140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1" name="Rounded Rectangle 141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2" name="Rounded Rectangle 141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3" name="Rounded Rectangle 141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4" name="Rounded Rectangle 141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5" name="Rounded Rectangle 141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6" name="Rounded Rectangle 141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7" name="Rounded Rectangle 141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8" name="Rounded Rectangle 141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19" name="Rounded Rectangle 141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0" name="Rounded Rectangle 141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1" name="Rounded Rectangle 142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2" name="Rounded Rectangle 142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3" name="Rounded Rectangle 142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4" name="Rounded Rectangle 142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5" name="Rounded Rectangle 142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6" name="Rounded Rectangle 142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7" name="Rounded Rectangle 142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8" name="Rounded Rectangle 142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29" name="Rounded Rectangle 142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0" name="Rounded Rectangle 142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1" name="Rounded Rectangle 143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2" name="Rounded Rectangle 143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3" name="Rounded Rectangle 143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4" name="Rounded Rectangle 143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5" name="Rounded Rectangle 143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6" name="Rounded Rectangle 143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7" name="Rounded Rectangle 143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8" name="Rounded Rectangle 143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39" name="Rounded Rectangle 143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0" name="Rounded Rectangle 143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1" name="Rounded Rectangle 144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2" name="Rounded Rectangle 144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3" name="Rounded Rectangle 144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4" name="Rounded Rectangle 144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5" name="Rounded Rectangle 144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6" name="Rounded Rectangle 144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7" name="Rounded Rectangle 144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8" name="Rounded Rectangle 144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49" name="Rounded Rectangle 144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0" name="Rounded Rectangle 144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1" name="Rounded Rectangle 145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2" name="Rounded Rectangle 145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3" name="Rounded Rectangle 145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4" name="Rounded Rectangle 145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5" name="Rounded Rectangle 145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6" name="Rounded Rectangle 145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7" name="Rounded Rectangle 145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8" name="Rounded Rectangle 145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59" name="Rounded Rectangle 145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0" name="Rounded Rectangle 145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1" name="Rounded Rectangle 146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2" name="Rounded Rectangle 146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3" name="Rounded Rectangle 146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4" name="Rounded Rectangle 146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65" name="Rounded Rectangle 146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69" name="Group 1268"/>
              <p:cNvGrpSpPr>
                <a:grpSpLocks noChangeAspect="1"/>
              </p:cNvGrpSpPr>
              <p:nvPr/>
            </p:nvGrpSpPr>
            <p:grpSpPr>
              <a:xfrm>
                <a:off x="886968" y="9046760"/>
                <a:ext cx="4633114" cy="1747616"/>
                <a:chOff x="734016" y="3345040"/>
                <a:chExt cx="22929819" cy="8649155"/>
              </a:xfrm>
            </p:grpSpPr>
            <p:sp>
              <p:nvSpPr>
                <p:cNvPr id="1336" name="Rounded Rectangle 133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7" name="Rounded Rectangle 133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8" name="Rounded Rectangle 133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9" name="Rounded Rectangle 133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0" name="Rounded Rectangle 133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1" name="Rounded Rectangle 134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2" name="Rounded Rectangle 134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3" name="Rounded Rectangle 134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4" name="Rounded Rectangle 134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5" name="Rounded Rectangle 134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6" name="Rounded Rectangle 134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7" name="Rounded Rectangle 134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8" name="Rounded Rectangle 134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49" name="Rounded Rectangle 134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0" name="Rounded Rectangle 134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1" name="Rounded Rectangle 135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2" name="Rounded Rectangle 135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3" name="Rounded Rectangle 135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4" name="Rounded Rectangle 135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5" name="Rounded Rectangle 135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6" name="Rounded Rectangle 135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7" name="Rounded Rectangle 135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8" name="Rounded Rectangle 135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59" name="Rounded Rectangle 135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0" name="Rounded Rectangle 135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1" name="Rounded Rectangle 136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2" name="Rounded Rectangle 136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3" name="Rounded Rectangle 136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4" name="Rounded Rectangle 136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5" name="Rounded Rectangle 136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6" name="Rounded Rectangle 136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7" name="Rounded Rectangle 136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8" name="Rounded Rectangle 136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69" name="Rounded Rectangle 136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0" name="Rounded Rectangle 136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1" name="Rounded Rectangle 137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2" name="Rounded Rectangle 137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3" name="Rounded Rectangle 137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4" name="Rounded Rectangle 137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5" name="Rounded Rectangle 137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6" name="Rounded Rectangle 137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7" name="Rounded Rectangle 137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8" name="Rounded Rectangle 137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79" name="Rounded Rectangle 137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0" name="Rounded Rectangle 137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1" name="Rounded Rectangle 138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2" name="Rounded Rectangle 138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3" name="Rounded Rectangle 138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4" name="Rounded Rectangle 138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5" name="Rounded Rectangle 138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6" name="Rounded Rectangle 138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7" name="Rounded Rectangle 138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8" name="Rounded Rectangle 138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89" name="Rounded Rectangle 138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0" name="Rounded Rectangle 138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1" name="Rounded Rectangle 139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2" name="Rounded Rectangle 139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3" name="Rounded Rectangle 139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4" name="Rounded Rectangle 139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5" name="Rounded Rectangle 139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6" name="Rounded Rectangle 139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7" name="Rounded Rectangle 139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8" name="Rounded Rectangle 139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99" name="Rounded Rectangle 139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400" name="Rounded Rectangle 139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1270" name="Group 1269"/>
              <p:cNvGrpSpPr>
                <a:grpSpLocks noChangeAspect="1"/>
              </p:cNvGrpSpPr>
              <p:nvPr/>
            </p:nvGrpSpPr>
            <p:grpSpPr>
              <a:xfrm>
                <a:off x="886968" y="7226259"/>
                <a:ext cx="4633114" cy="1747616"/>
                <a:chOff x="734016" y="3345040"/>
                <a:chExt cx="22929819" cy="8649155"/>
              </a:xfrm>
            </p:grpSpPr>
            <p:sp>
              <p:nvSpPr>
                <p:cNvPr id="1271" name="Rounded Rectangle 12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2" name="Rounded Rectangle 12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3" name="Rounded Rectangle 12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4" name="Rounded Rectangle 12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5" name="Rounded Rectangle 12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6" name="Rounded Rectangle 12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7" name="Rounded Rectangle 12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8" name="Rounded Rectangle 12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79" name="Rounded Rectangle 12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0" name="Rounded Rectangle 12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1" name="Rounded Rectangle 12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2" name="Rounded Rectangle 12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3" name="Rounded Rectangle 12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4" name="Rounded Rectangle 12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5" name="Rounded Rectangle 12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6" name="Rounded Rectangle 12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7" name="Rounded Rectangle 12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8" name="Rounded Rectangle 12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89" name="Rounded Rectangle 12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0" name="Rounded Rectangle 12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1" name="Rounded Rectangle 12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2" name="Rounded Rectangle 12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3" name="Rounded Rectangle 12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4" name="Rounded Rectangle 12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5" name="Rounded Rectangle 12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6" name="Rounded Rectangle 12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7" name="Rounded Rectangle 12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8" name="Rounded Rectangle 12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99" name="Rounded Rectangle 12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0" name="Rounded Rectangle 12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1" name="Rounded Rectangle 13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2" name="Rounded Rectangle 13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3" name="Rounded Rectangle 13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4" name="Rounded Rectangle 13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5" name="Rounded Rectangle 13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6" name="Rounded Rectangle 13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7" name="Rounded Rectangle 13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8" name="Rounded Rectangle 13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09" name="Rounded Rectangle 13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0" name="Rounded Rectangle 13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1" name="Rounded Rectangle 13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2" name="Rounded Rectangle 13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3" name="Rounded Rectangle 13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4" name="Rounded Rectangle 13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5" name="Rounded Rectangle 13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6" name="Rounded Rectangle 13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7" name="Rounded Rectangle 13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8" name="Rounded Rectangle 13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19" name="Rounded Rectangle 13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0" name="Rounded Rectangle 13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1" name="Rounded Rectangle 13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2" name="Rounded Rectangle 13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3" name="Rounded Rectangle 13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4" name="Rounded Rectangle 13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5" name="Rounded Rectangle 13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6" name="Rounded Rectangle 13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7" name="Rounded Rectangle 13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8" name="Rounded Rectangle 13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29" name="Rounded Rectangle 13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0" name="Rounded Rectangle 13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1" name="Rounded Rectangle 13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2" name="Rounded Rectangle 13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3" name="Rounded Rectangle 13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4" name="Rounded Rectangle 13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335" name="Rounded Rectangle 13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4" name="Group 353"/>
            <p:cNvGrpSpPr/>
            <p:nvPr/>
          </p:nvGrpSpPr>
          <p:grpSpPr>
            <a:xfrm>
              <a:off x="14937965" y="3330293"/>
              <a:ext cx="4633665" cy="9139524"/>
              <a:chOff x="886417" y="3497441"/>
              <a:chExt cx="4633665" cy="9139524"/>
            </a:xfrm>
          </p:grpSpPr>
          <p:grpSp>
            <p:nvGrpSpPr>
              <p:cNvPr id="936" name="Group 935"/>
              <p:cNvGrpSpPr>
                <a:grpSpLocks noChangeAspect="1"/>
              </p:cNvGrpSpPr>
              <p:nvPr/>
            </p:nvGrpSpPr>
            <p:grpSpPr>
              <a:xfrm>
                <a:off x="886968" y="5384277"/>
                <a:ext cx="4633114" cy="1747616"/>
                <a:chOff x="734016" y="3345040"/>
                <a:chExt cx="22929819" cy="8649155"/>
              </a:xfrm>
            </p:grpSpPr>
            <p:sp>
              <p:nvSpPr>
                <p:cNvPr id="1201" name="Rounded Rectangle 120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2" name="Rounded Rectangle 120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3" name="Rounded Rectangle 120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4" name="Rounded Rectangle 120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5" name="Rounded Rectangle 120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6" name="Rounded Rectangle 120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7" name="Rounded Rectangle 120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8" name="Rounded Rectangle 120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9" name="Rounded Rectangle 120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0" name="Rounded Rectangle 120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1" name="Rounded Rectangle 121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2" name="Rounded Rectangle 121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3" name="Rounded Rectangle 121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4" name="Rounded Rectangle 121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5" name="Rounded Rectangle 121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6" name="Rounded Rectangle 121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7" name="Rounded Rectangle 121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8" name="Rounded Rectangle 121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19" name="Rounded Rectangle 121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0" name="Rounded Rectangle 121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1" name="Rounded Rectangle 122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2" name="Rounded Rectangle 122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3" name="Rounded Rectangle 122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4" name="Rounded Rectangle 122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5" name="Rounded Rectangle 122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6" name="Rounded Rectangle 122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7" name="Rounded Rectangle 122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8" name="Rounded Rectangle 122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29" name="Rounded Rectangle 122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0" name="Rounded Rectangle 122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1" name="Rounded Rectangle 123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2" name="Rounded Rectangle 123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3" name="Rounded Rectangle 123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4" name="Rounded Rectangle 123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5" name="Rounded Rectangle 123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6" name="Rounded Rectangle 123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7" name="Rounded Rectangle 123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8" name="Rounded Rectangle 123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39" name="Rounded Rectangle 123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0" name="Rounded Rectangle 123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1" name="Rounded Rectangle 124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2" name="Rounded Rectangle 124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3" name="Rounded Rectangle 124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4" name="Rounded Rectangle 124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5" name="Rounded Rectangle 124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6" name="Rounded Rectangle 124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7" name="Rounded Rectangle 124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8" name="Rounded Rectangle 124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49" name="Rounded Rectangle 124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0" name="Rounded Rectangle 124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1" name="Rounded Rectangle 125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2" name="Rounded Rectangle 125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3" name="Rounded Rectangle 125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4" name="Rounded Rectangle 125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5" name="Rounded Rectangle 125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6" name="Rounded Rectangle 125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7" name="Rounded Rectangle 125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8" name="Rounded Rectangle 125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59" name="Rounded Rectangle 125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0" name="Rounded Rectangle 125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1" name="Rounded Rectangle 126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2" name="Rounded Rectangle 126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3" name="Rounded Rectangle 126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4" name="Rounded Rectangle 126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65" name="Rounded Rectangle 126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7" name="Group 936"/>
              <p:cNvGrpSpPr>
                <a:grpSpLocks noChangeAspect="1"/>
              </p:cNvGrpSpPr>
              <p:nvPr/>
            </p:nvGrpSpPr>
            <p:grpSpPr>
              <a:xfrm>
                <a:off x="886417" y="3497441"/>
                <a:ext cx="4633114" cy="1747616"/>
                <a:chOff x="734016" y="3345040"/>
                <a:chExt cx="22929819" cy="8649155"/>
              </a:xfrm>
            </p:grpSpPr>
            <p:sp>
              <p:nvSpPr>
                <p:cNvPr id="1136" name="Rounded Rectangle 113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7" name="Rounded Rectangle 113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8" name="Rounded Rectangle 113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9" name="Rounded Rectangle 113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0" name="Rounded Rectangle 113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1" name="Rounded Rectangle 114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2" name="Rounded Rectangle 114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3" name="Rounded Rectangle 114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4" name="Rounded Rectangle 114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5" name="Rounded Rectangle 114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6" name="Rounded Rectangle 114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7" name="Rounded Rectangle 114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8" name="Rounded Rectangle 114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49" name="Rounded Rectangle 114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0" name="Rounded Rectangle 114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1" name="Rounded Rectangle 115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2" name="Rounded Rectangle 115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3" name="Rounded Rectangle 115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4" name="Rounded Rectangle 115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5" name="Rounded Rectangle 115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6" name="Rounded Rectangle 115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7" name="Rounded Rectangle 115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8" name="Rounded Rectangle 115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59" name="Rounded Rectangle 115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0" name="Rounded Rectangle 115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1" name="Rounded Rectangle 116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2" name="Rounded Rectangle 116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3" name="Rounded Rectangle 116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4" name="Rounded Rectangle 116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5" name="Rounded Rectangle 116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6" name="Rounded Rectangle 116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7" name="Rounded Rectangle 116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8" name="Rounded Rectangle 116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69" name="Rounded Rectangle 116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0" name="Rounded Rectangle 116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1" name="Rounded Rectangle 117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2" name="Rounded Rectangle 117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3" name="Rounded Rectangle 117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4" name="Rounded Rectangle 117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5" name="Rounded Rectangle 117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6" name="Rounded Rectangle 117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7" name="Rounded Rectangle 117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8" name="Rounded Rectangle 117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79" name="Rounded Rectangle 117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0" name="Rounded Rectangle 117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1" name="Rounded Rectangle 118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2" name="Rounded Rectangle 118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3" name="Rounded Rectangle 118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4" name="Rounded Rectangle 118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5" name="Rounded Rectangle 118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6" name="Rounded Rectangle 118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7" name="Rounded Rectangle 118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8" name="Rounded Rectangle 118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89" name="Rounded Rectangle 118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0" name="Rounded Rectangle 118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1" name="Rounded Rectangle 119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2" name="Rounded Rectangle 119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3" name="Rounded Rectangle 119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4" name="Rounded Rectangle 119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5" name="Rounded Rectangle 119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6" name="Rounded Rectangle 119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7" name="Rounded Rectangle 119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8" name="Rounded Rectangle 119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99" name="Rounded Rectangle 119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200" name="Rounded Rectangle 119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8" name="Group 937"/>
              <p:cNvGrpSpPr>
                <a:grpSpLocks noChangeAspect="1"/>
              </p:cNvGrpSpPr>
              <p:nvPr/>
            </p:nvGrpSpPr>
            <p:grpSpPr>
              <a:xfrm>
                <a:off x="886968" y="10889349"/>
                <a:ext cx="4633114" cy="1747616"/>
                <a:chOff x="734016" y="3345040"/>
                <a:chExt cx="22929819" cy="8649155"/>
              </a:xfrm>
            </p:grpSpPr>
            <p:sp>
              <p:nvSpPr>
                <p:cNvPr id="1071" name="Rounded Rectangle 10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2" name="Rounded Rectangle 10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3" name="Rounded Rectangle 10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4" name="Rounded Rectangle 10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5" name="Rounded Rectangle 10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6" name="Rounded Rectangle 10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7" name="Rounded Rectangle 10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8" name="Rounded Rectangle 10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9" name="Rounded Rectangle 10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0" name="Rounded Rectangle 10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1" name="Rounded Rectangle 10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2" name="Rounded Rectangle 10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3" name="Rounded Rectangle 10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4" name="Rounded Rectangle 10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5" name="Rounded Rectangle 10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6" name="Rounded Rectangle 10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7" name="Rounded Rectangle 10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8" name="Rounded Rectangle 10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89" name="Rounded Rectangle 10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0" name="Rounded Rectangle 10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1" name="Rounded Rectangle 10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2" name="Rounded Rectangle 10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3" name="Rounded Rectangle 10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4" name="Rounded Rectangle 10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5" name="Rounded Rectangle 10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6" name="Rounded Rectangle 10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7" name="Rounded Rectangle 10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8" name="Rounded Rectangle 10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99" name="Rounded Rectangle 10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0" name="Rounded Rectangle 10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1" name="Rounded Rectangle 11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2" name="Rounded Rectangle 11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3" name="Rounded Rectangle 11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4" name="Rounded Rectangle 11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5" name="Rounded Rectangle 11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6" name="Rounded Rectangle 11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7" name="Rounded Rectangle 11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8" name="Rounded Rectangle 11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09" name="Rounded Rectangle 11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0" name="Rounded Rectangle 11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1" name="Rounded Rectangle 11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2" name="Rounded Rectangle 11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3" name="Rounded Rectangle 11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4" name="Rounded Rectangle 11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5" name="Rounded Rectangle 11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6" name="Rounded Rectangle 11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7" name="Rounded Rectangle 11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8" name="Rounded Rectangle 11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19" name="Rounded Rectangle 11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0" name="Rounded Rectangle 11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1" name="Rounded Rectangle 11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2" name="Rounded Rectangle 11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3" name="Rounded Rectangle 11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4" name="Rounded Rectangle 11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5" name="Rounded Rectangle 11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6" name="Rounded Rectangle 11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7" name="Rounded Rectangle 11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8" name="Rounded Rectangle 11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29" name="Rounded Rectangle 11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0" name="Rounded Rectangle 11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1" name="Rounded Rectangle 11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2" name="Rounded Rectangle 11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3" name="Rounded Rectangle 11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4" name="Rounded Rectangle 11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135" name="Rounded Rectangle 11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39" name="Group 938"/>
              <p:cNvGrpSpPr>
                <a:grpSpLocks noChangeAspect="1"/>
              </p:cNvGrpSpPr>
              <p:nvPr/>
            </p:nvGrpSpPr>
            <p:grpSpPr>
              <a:xfrm>
                <a:off x="886968" y="9046760"/>
                <a:ext cx="4633114" cy="1747616"/>
                <a:chOff x="734016" y="3345040"/>
                <a:chExt cx="22929819" cy="8649155"/>
              </a:xfrm>
            </p:grpSpPr>
            <p:sp>
              <p:nvSpPr>
                <p:cNvPr id="1006" name="Rounded Rectangle 100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7" name="Rounded Rectangle 100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8" name="Rounded Rectangle 100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9" name="Rounded Rectangle 100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0" name="Rounded Rectangle 100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1" name="Rounded Rectangle 101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2" name="Rounded Rectangle 101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3" name="Rounded Rectangle 101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4" name="Rounded Rectangle 101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5" name="Rounded Rectangle 101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6" name="Rounded Rectangle 101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7" name="Rounded Rectangle 101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8" name="Rounded Rectangle 101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19" name="Rounded Rectangle 101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0" name="Rounded Rectangle 101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1" name="Rounded Rectangle 102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2" name="Rounded Rectangle 102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3" name="Rounded Rectangle 102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4" name="Rounded Rectangle 102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5" name="Rounded Rectangle 102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6" name="Rounded Rectangle 102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7" name="Rounded Rectangle 102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8" name="Rounded Rectangle 102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29" name="Rounded Rectangle 102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0" name="Rounded Rectangle 102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1" name="Rounded Rectangle 103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2" name="Rounded Rectangle 103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3" name="Rounded Rectangle 103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4" name="Rounded Rectangle 103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5" name="Rounded Rectangle 103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6" name="Rounded Rectangle 103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7" name="Rounded Rectangle 103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8" name="Rounded Rectangle 103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39" name="Rounded Rectangle 103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0" name="Rounded Rectangle 103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1" name="Rounded Rectangle 104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2" name="Rounded Rectangle 104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3" name="Rounded Rectangle 104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4" name="Rounded Rectangle 104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5" name="Rounded Rectangle 104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6" name="Rounded Rectangle 104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7" name="Rounded Rectangle 104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8" name="Rounded Rectangle 104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49" name="Rounded Rectangle 104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0" name="Rounded Rectangle 104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1" name="Rounded Rectangle 105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2" name="Rounded Rectangle 105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3" name="Rounded Rectangle 105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4" name="Rounded Rectangle 105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5" name="Rounded Rectangle 105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6" name="Rounded Rectangle 105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7" name="Rounded Rectangle 105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8" name="Rounded Rectangle 105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59" name="Rounded Rectangle 105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0" name="Rounded Rectangle 105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1" name="Rounded Rectangle 106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2" name="Rounded Rectangle 106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3" name="Rounded Rectangle 106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4" name="Rounded Rectangle 106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5" name="Rounded Rectangle 106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6" name="Rounded Rectangle 106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7" name="Rounded Rectangle 106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8" name="Rounded Rectangle 106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69" name="Rounded Rectangle 106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70" name="Rounded Rectangle 106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940" name="Group 939"/>
              <p:cNvGrpSpPr>
                <a:grpSpLocks noChangeAspect="1"/>
              </p:cNvGrpSpPr>
              <p:nvPr/>
            </p:nvGrpSpPr>
            <p:grpSpPr>
              <a:xfrm>
                <a:off x="886968" y="7226259"/>
                <a:ext cx="4633114" cy="1747616"/>
                <a:chOff x="734016" y="3345040"/>
                <a:chExt cx="22929819" cy="8649155"/>
              </a:xfrm>
            </p:grpSpPr>
            <p:sp>
              <p:nvSpPr>
                <p:cNvPr id="941" name="Rounded Rectangle 94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2" name="Rounded Rectangle 94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3" name="Rounded Rectangle 94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4" name="Rounded Rectangle 94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5" name="Rounded Rectangle 94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6" name="Rounded Rectangle 94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7" name="Rounded Rectangle 94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8" name="Rounded Rectangle 94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49" name="Rounded Rectangle 94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0" name="Rounded Rectangle 94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1" name="Rounded Rectangle 95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2" name="Rounded Rectangle 95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3" name="Rounded Rectangle 95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4" name="Rounded Rectangle 95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5" name="Rounded Rectangle 95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6" name="Rounded Rectangle 95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7" name="Rounded Rectangle 95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8" name="Rounded Rectangle 95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59" name="Rounded Rectangle 95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0" name="Rounded Rectangle 95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1" name="Rounded Rectangle 96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2" name="Rounded Rectangle 96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3" name="Rounded Rectangle 96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4" name="Rounded Rectangle 96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5" name="Rounded Rectangle 96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6" name="Rounded Rectangle 96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7" name="Rounded Rectangle 96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8" name="Rounded Rectangle 96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69" name="Rounded Rectangle 96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0" name="Rounded Rectangle 96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1" name="Rounded Rectangle 97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2" name="Rounded Rectangle 97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3" name="Rounded Rectangle 97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4" name="Rounded Rectangle 97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5" name="Rounded Rectangle 97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6" name="Rounded Rectangle 97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7" name="Rounded Rectangle 97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8" name="Rounded Rectangle 97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79" name="Rounded Rectangle 97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0" name="Rounded Rectangle 97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1" name="Rounded Rectangle 98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2" name="Rounded Rectangle 98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3" name="Rounded Rectangle 98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4" name="Rounded Rectangle 98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5" name="Rounded Rectangle 98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6" name="Rounded Rectangle 98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7" name="Rounded Rectangle 98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8" name="Rounded Rectangle 98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89" name="Rounded Rectangle 98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0" name="Rounded Rectangle 98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1" name="Rounded Rectangle 99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2" name="Rounded Rectangle 99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3" name="Rounded Rectangle 99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4" name="Rounded Rectangle 99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5" name="Rounded Rectangle 99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6" name="Rounded Rectangle 99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7" name="Rounded Rectangle 99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8" name="Rounded Rectangle 99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99" name="Rounded Rectangle 99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0" name="Rounded Rectangle 99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1" name="Rounded Rectangle 100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2" name="Rounded Rectangle 100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3" name="Rounded Rectangle 100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4" name="Rounded Rectangle 100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1005" name="Rounded Rectangle 100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grpSp>
          <p:nvGrpSpPr>
            <p:cNvPr id="355" name="Group 354"/>
            <p:cNvGrpSpPr/>
            <p:nvPr/>
          </p:nvGrpSpPr>
          <p:grpSpPr>
            <a:xfrm>
              <a:off x="10215935" y="3330293"/>
              <a:ext cx="4633665" cy="9139524"/>
              <a:chOff x="886417" y="3497441"/>
              <a:chExt cx="4633665" cy="9139524"/>
            </a:xfrm>
          </p:grpSpPr>
          <p:grpSp>
            <p:nvGrpSpPr>
              <p:cNvPr id="606" name="Group 605"/>
              <p:cNvGrpSpPr>
                <a:grpSpLocks noChangeAspect="1"/>
              </p:cNvGrpSpPr>
              <p:nvPr/>
            </p:nvGrpSpPr>
            <p:grpSpPr>
              <a:xfrm>
                <a:off x="886968" y="5384277"/>
                <a:ext cx="4633114" cy="1747616"/>
                <a:chOff x="734016" y="3345040"/>
                <a:chExt cx="22929819" cy="8649155"/>
              </a:xfrm>
            </p:grpSpPr>
            <p:sp>
              <p:nvSpPr>
                <p:cNvPr id="871" name="Rounded Rectangle 87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2" name="Rounded Rectangle 87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3" name="Rounded Rectangle 87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4" name="Rounded Rectangle 87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5" name="Rounded Rectangle 87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6" name="Rounded Rectangle 87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7" name="Rounded Rectangle 87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8" name="Rounded Rectangle 87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9" name="Rounded Rectangle 87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0" name="Rounded Rectangle 87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1" name="Rounded Rectangle 88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2" name="Rounded Rectangle 88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3" name="Rounded Rectangle 88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4" name="Rounded Rectangle 88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5" name="Rounded Rectangle 88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6" name="Rounded Rectangle 88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7" name="Rounded Rectangle 88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8" name="Rounded Rectangle 88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89" name="Rounded Rectangle 88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0" name="Rounded Rectangle 88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1" name="Rounded Rectangle 89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2" name="Rounded Rectangle 89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3" name="Rounded Rectangle 89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4" name="Rounded Rectangle 89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5" name="Rounded Rectangle 89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6" name="Rounded Rectangle 89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7" name="Rounded Rectangle 89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8" name="Rounded Rectangle 89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99" name="Rounded Rectangle 89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0" name="Rounded Rectangle 89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1" name="Rounded Rectangle 90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2" name="Rounded Rectangle 90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3" name="Rounded Rectangle 90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4" name="Rounded Rectangle 90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5" name="Rounded Rectangle 90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6" name="Rounded Rectangle 90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7" name="Rounded Rectangle 90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8" name="Rounded Rectangle 90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09" name="Rounded Rectangle 90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0" name="Rounded Rectangle 90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1" name="Rounded Rectangle 91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2" name="Rounded Rectangle 91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3" name="Rounded Rectangle 91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4" name="Rounded Rectangle 91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5" name="Rounded Rectangle 91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6" name="Rounded Rectangle 91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7" name="Rounded Rectangle 91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8" name="Rounded Rectangle 91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19" name="Rounded Rectangle 91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0" name="Rounded Rectangle 91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1" name="Rounded Rectangle 92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2" name="Rounded Rectangle 92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3" name="Rounded Rectangle 92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4" name="Rounded Rectangle 92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5" name="Rounded Rectangle 92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6" name="Rounded Rectangle 92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7" name="Rounded Rectangle 92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8" name="Rounded Rectangle 92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29" name="Rounded Rectangle 92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0" name="Rounded Rectangle 92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1" name="Rounded Rectangle 93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2" name="Rounded Rectangle 93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3" name="Rounded Rectangle 93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4" name="Rounded Rectangle 93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935" name="Rounded Rectangle 93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7" name="Group 606"/>
              <p:cNvGrpSpPr>
                <a:grpSpLocks noChangeAspect="1"/>
              </p:cNvGrpSpPr>
              <p:nvPr/>
            </p:nvGrpSpPr>
            <p:grpSpPr>
              <a:xfrm>
                <a:off x="886417" y="3497441"/>
                <a:ext cx="4633114" cy="1747616"/>
                <a:chOff x="734016" y="3345040"/>
                <a:chExt cx="22929819" cy="8649155"/>
              </a:xfrm>
            </p:grpSpPr>
            <p:sp>
              <p:nvSpPr>
                <p:cNvPr id="806" name="Rounded Rectangle 80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7" name="Rounded Rectangle 80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8" name="Rounded Rectangle 80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9" name="Rounded Rectangle 80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0" name="Rounded Rectangle 80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1" name="Rounded Rectangle 81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2" name="Rounded Rectangle 81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3" name="Rounded Rectangle 81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4" name="Rounded Rectangle 81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5" name="Rounded Rectangle 81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6" name="Rounded Rectangle 81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7" name="Rounded Rectangle 81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8" name="Rounded Rectangle 81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19" name="Rounded Rectangle 81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0" name="Rounded Rectangle 81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1" name="Rounded Rectangle 82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2" name="Rounded Rectangle 82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3" name="Rounded Rectangle 82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4" name="Rounded Rectangle 82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5" name="Rounded Rectangle 82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6" name="Rounded Rectangle 82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7" name="Rounded Rectangle 82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8" name="Rounded Rectangle 82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29" name="Rounded Rectangle 82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0" name="Rounded Rectangle 82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1" name="Rounded Rectangle 83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2" name="Rounded Rectangle 83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3" name="Rounded Rectangle 83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4" name="Rounded Rectangle 83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5" name="Rounded Rectangle 83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6" name="Rounded Rectangle 83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7" name="Rounded Rectangle 83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8" name="Rounded Rectangle 83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39" name="Rounded Rectangle 83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0" name="Rounded Rectangle 83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1" name="Rounded Rectangle 84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2" name="Rounded Rectangle 84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3" name="Rounded Rectangle 84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4" name="Rounded Rectangle 84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5" name="Rounded Rectangle 84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6" name="Rounded Rectangle 84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7" name="Rounded Rectangle 84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8" name="Rounded Rectangle 84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49" name="Rounded Rectangle 84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0" name="Rounded Rectangle 84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1" name="Rounded Rectangle 85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2" name="Rounded Rectangle 85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3" name="Rounded Rectangle 85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4" name="Rounded Rectangle 85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5" name="Rounded Rectangle 85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6" name="Rounded Rectangle 85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7" name="Rounded Rectangle 85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8" name="Rounded Rectangle 85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59" name="Rounded Rectangle 85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0" name="Rounded Rectangle 85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1" name="Rounded Rectangle 86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2" name="Rounded Rectangle 86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3" name="Rounded Rectangle 86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4" name="Rounded Rectangle 86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5" name="Rounded Rectangle 86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6" name="Rounded Rectangle 86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7" name="Rounded Rectangle 86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8" name="Rounded Rectangle 86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69" name="Rounded Rectangle 86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70" name="Rounded Rectangle 86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8" name="Group 607"/>
              <p:cNvGrpSpPr>
                <a:grpSpLocks noChangeAspect="1"/>
              </p:cNvGrpSpPr>
              <p:nvPr/>
            </p:nvGrpSpPr>
            <p:grpSpPr>
              <a:xfrm>
                <a:off x="886968" y="10889349"/>
                <a:ext cx="4633114" cy="1747616"/>
                <a:chOff x="734016" y="3345040"/>
                <a:chExt cx="22929819" cy="8649155"/>
              </a:xfrm>
            </p:grpSpPr>
            <p:sp>
              <p:nvSpPr>
                <p:cNvPr id="741" name="Rounded Rectangle 74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2" name="Rounded Rectangle 74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3" name="Rounded Rectangle 74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4" name="Rounded Rectangle 74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5" name="Rounded Rectangle 74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6" name="Rounded Rectangle 74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7" name="Rounded Rectangle 74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8" name="Rounded Rectangle 74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9" name="Rounded Rectangle 74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0" name="Rounded Rectangle 74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1" name="Rounded Rectangle 75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2" name="Rounded Rectangle 75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3" name="Rounded Rectangle 75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4" name="Rounded Rectangle 75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5" name="Rounded Rectangle 75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6" name="Rounded Rectangle 75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7" name="Rounded Rectangle 75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8" name="Rounded Rectangle 75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59" name="Rounded Rectangle 75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0" name="Rounded Rectangle 75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1" name="Rounded Rectangle 76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2" name="Rounded Rectangle 76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3" name="Rounded Rectangle 76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4" name="Rounded Rectangle 76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5" name="Rounded Rectangle 76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6" name="Rounded Rectangle 76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7" name="Rounded Rectangle 76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8" name="Rounded Rectangle 76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69" name="Rounded Rectangle 76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0" name="Rounded Rectangle 76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1" name="Rounded Rectangle 77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2" name="Rounded Rectangle 77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3" name="Rounded Rectangle 77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4" name="Rounded Rectangle 77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5" name="Rounded Rectangle 77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6" name="Rounded Rectangle 77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7" name="Rounded Rectangle 77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8" name="Rounded Rectangle 77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79" name="Rounded Rectangle 77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0" name="Rounded Rectangle 77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1" name="Rounded Rectangle 78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2" name="Rounded Rectangle 78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3" name="Rounded Rectangle 78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4" name="Rounded Rectangle 78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5" name="Rounded Rectangle 78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6" name="Rounded Rectangle 78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7" name="Rounded Rectangle 78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8" name="Rounded Rectangle 78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89" name="Rounded Rectangle 78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0" name="Rounded Rectangle 78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1" name="Rounded Rectangle 79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2" name="Rounded Rectangle 79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3" name="Rounded Rectangle 79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4" name="Rounded Rectangle 79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5" name="Rounded Rectangle 79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6" name="Rounded Rectangle 79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7" name="Rounded Rectangle 79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8" name="Rounded Rectangle 79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99" name="Rounded Rectangle 79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0" name="Rounded Rectangle 79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1" name="Rounded Rectangle 80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2" name="Rounded Rectangle 80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3" name="Rounded Rectangle 80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4" name="Rounded Rectangle 80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805" name="Rounded Rectangle 80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09" name="Group 608"/>
              <p:cNvGrpSpPr>
                <a:grpSpLocks noChangeAspect="1"/>
              </p:cNvGrpSpPr>
              <p:nvPr/>
            </p:nvGrpSpPr>
            <p:grpSpPr>
              <a:xfrm>
                <a:off x="886968" y="9046760"/>
                <a:ext cx="4633114" cy="1747616"/>
                <a:chOff x="734016" y="3345040"/>
                <a:chExt cx="22929819" cy="8649155"/>
              </a:xfrm>
            </p:grpSpPr>
            <p:sp>
              <p:nvSpPr>
                <p:cNvPr id="676" name="Rounded Rectangle 675"/>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7" name="Rounded Rectangle 676"/>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8" name="Rounded Rectangle 677"/>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9" name="Rounded Rectangle 678"/>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0" name="Rounded Rectangle 679"/>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1" name="Rounded Rectangle 680"/>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2" name="Rounded Rectangle 681"/>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3" name="Rounded Rectangle 682"/>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4" name="Rounded Rectangle 683"/>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5" name="Rounded Rectangle 684"/>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6" name="Rounded Rectangle 685"/>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7" name="Rounded Rectangle 686"/>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8" name="Rounded Rectangle 687"/>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89" name="Rounded Rectangle 688"/>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0" name="Rounded Rectangle 689"/>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1" name="Rounded Rectangle 690"/>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2" name="Rounded Rectangle 691"/>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3" name="Rounded Rectangle 692"/>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4" name="Rounded Rectangle 693"/>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5" name="Rounded Rectangle 694"/>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6" name="Rounded Rectangle 695"/>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7" name="Rounded Rectangle 696"/>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8" name="Rounded Rectangle 697"/>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99" name="Rounded Rectangle 698"/>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0" name="Rounded Rectangle 699"/>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1" name="Rounded Rectangle 700"/>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2" name="Rounded Rectangle 701"/>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3" name="Rounded Rectangle 702"/>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4" name="Rounded Rectangle 703"/>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5" name="Rounded Rectangle 704"/>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6" name="Rounded Rectangle 705"/>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7" name="Rounded Rectangle 706"/>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8" name="Rounded Rectangle 707"/>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09" name="Rounded Rectangle 708"/>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0" name="Rounded Rectangle 709"/>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1" name="Rounded Rectangle 710"/>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2" name="Rounded Rectangle 711"/>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3" name="Rounded Rectangle 712"/>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4" name="Rounded Rectangle 713"/>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5" name="Rounded Rectangle 714"/>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6" name="Rounded Rectangle 715"/>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7" name="Rounded Rectangle 716"/>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8" name="Rounded Rectangle 717"/>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19" name="Rounded Rectangle 718"/>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0" name="Rounded Rectangle 719"/>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1" name="Rounded Rectangle 720"/>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2" name="Rounded Rectangle 721"/>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3" name="Rounded Rectangle 722"/>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4" name="Rounded Rectangle 723"/>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5" name="Rounded Rectangle 724"/>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6" name="Rounded Rectangle 725"/>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7" name="Rounded Rectangle 726"/>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8" name="Rounded Rectangle 727"/>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29" name="Rounded Rectangle 728"/>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0" name="Rounded Rectangle 729"/>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1" name="Rounded Rectangle 730"/>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2" name="Rounded Rectangle 731"/>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3" name="Rounded Rectangle 732"/>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4" name="Rounded Rectangle 733"/>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5" name="Rounded Rectangle 734"/>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6" name="Rounded Rectangle 735"/>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7" name="Rounded Rectangle 736"/>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8" name="Rounded Rectangle 737"/>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39" name="Rounded Rectangle 738"/>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740" name="Rounded Rectangle 739"/>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nvGrpSpPr>
              <p:cNvPr id="610" name="Group 609"/>
              <p:cNvGrpSpPr>
                <a:grpSpLocks noChangeAspect="1"/>
              </p:cNvGrpSpPr>
              <p:nvPr/>
            </p:nvGrpSpPr>
            <p:grpSpPr>
              <a:xfrm>
                <a:off x="886968" y="7226259"/>
                <a:ext cx="4633114" cy="1747616"/>
                <a:chOff x="734016" y="3345040"/>
                <a:chExt cx="22929819" cy="8649155"/>
              </a:xfrm>
            </p:grpSpPr>
            <p:sp>
              <p:nvSpPr>
                <p:cNvPr id="611" name="Rounded Rectangle 610"/>
                <p:cNvSpPr/>
                <p:nvPr/>
              </p:nvSpPr>
              <p:spPr>
                <a:xfrm>
                  <a:off x="807396"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2" name="Rounded Rectangle 611"/>
                <p:cNvSpPr/>
                <p:nvPr/>
              </p:nvSpPr>
              <p:spPr>
                <a:xfrm>
                  <a:off x="807396" y="5159459"/>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3" name="Rounded Rectangle 612"/>
                <p:cNvSpPr/>
                <p:nvPr/>
              </p:nvSpPr>
              <p:spPr>
                <a:xfrm>
                  <a:off x="807396" y="6973878"/>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4" name="Rounded Rectangle 613"/>
                <p:cNvSpPr/>
                <p:nvPr/>
              </p:nvSpPr>
              <p:spPr>
                <a:xfrm>
                  <a:off x="80739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5" name="Rounded Rectangle 614"/>
                <p:cNvSpPr/>
                <p:nvPr/>
              </p:nvSpPr>
              <p:spPr>
                <a:xfrm>
                  <a:off x="73401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6" name="Rounded Rectangle 615"/>
                <p:cNvSpPr/>
                <p:nvPr/>
              </p:nvSpPr>
              <p:spPr>
                <a:xfrm>
                  <a:off x="2550057" y="3345040"/>
                  <a:ext cx="1339456" cy="1391479"/>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7" name="Rounded Rectangle 616"/>
                <p:cNvSpPr/>
                <p:nvPr/>
              </p:nvSpPr>
              <p:spPr>
                <a:xfrm>
                  <a:off x="2550057"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8" name="Rounded Rectangle 617"/>
                <p:cNvSpPr/>
                <p:nvPr/>
              </p:nvSpPr>
              <p:spPr>
                <a:xfrm>
                  <a:off x="2550057"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19" name="Rounded Rectangle 618"/>
                <p:cNvSpPr/>
                <p:nvPr/>
              </p:nvSpPr>
              <p:spPr>
                <a:xfrm>
                  <a:off x="2550057"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0" name="Rounded Rectangle 619"/>
                <p:cNvSpPr/>
                <p:nvPr/>
              </p:nvSpPr>
              <p:spPr>
                <a:xfrm>
                  <a:off x="2476677"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1" name="Rounded Rectangle 620"/>
                <p:cNvSpPr/>
                <p:nvPr/>
              </p:nvSpPr>
              <p:spPr>
                <a:xfrm>
                  <a:off x="436867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2" name="Rounded Rectangle 621"/>
                <p:cNvSpPr/>
                <p:nvPr/>
              </p:nvSpPr>
              <p:spPr>
                <a:xfrm>
                  <a:off x="436867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3" name="Rounded Rectangle 622"/>
                <p:cNvSpPr/>
                <p:nvPr/>
              </p:nvSpPr>
              <p:spPr>
                <a:xfrm>
                  <a:off x="436867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4" name="Rounded Rectangle 623"/>
                <p:cNvSpPr/>
                <p:nvPr/>
              </p:nvSpPr>
              <p:spPr>
                <a:xfrm>
                  <a:off x="436867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5" name="Rounded Rectangle 624"/>
                <p:cNvSpPr/>
                <p:nvPr/>
              </p:nvSpPr>
              <p:spPr>
                <a:xfrm>
                  <a:off x="429529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6" name="Rounded Rectangle 625"/>
                <p:cNvSpPr/>
                <p:nvPr/>
              </p:nvSpPr>
              <p:spPr>
                <a:xfrm>
                  <a:off x="626066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7" name="Rounded Rectangle 626"/>
                <p:cNvSpPr/>
                <p:nvPr/>
              </p:nvSpPr>
              <p:spPr>
                <a:xfrm>
                  <a:off x="626066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8" name="Rounded Rectangle 627"/>
                <p:cNvSpPr/>
                <p:nvPr/>
              </p:nvSpPr>
              <p:spPr>
                <a:xfrm>
                  <a:off x="626066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29" name="Rounded Rectangle 628"/>
                <p:cNvSpPr/>
                <p:nvPr/>
              </p:nvSpPr>
              <p:spPr>
                <a:xfrm>
                  <a:off x="626066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0" name="Rounded Rectangle 629"/>
                <p:cNvSpPr/>
                <p:nvPr/>
              </p:nvSpPr>
              <p:spPr>
                <a:xfrm>
                  <a:off x="618728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1" name="Rounded Rectangle 630"/>
                <p:cNvSpPr/>
                <p:nvPr/>
              </p:nvSpPr>
              <p:spPr>
                <a:xfrm>
                  <a:off x="800332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2" name="Rounded Rectangle 631"/>
                <p:cNvSpPr/>
                <p:nvPr/>
              </p:nvSpPr>
              <p:spPr>
                <a:xfrm>
                  <a:off x="800332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3" name="Rounded Rectangle 632"/>
                <p:cNvSpPr/>
                <p:nvPr/>
              </p:nvSpPr>
              <p:spPr>
                <a:xfrm>
                  <a:off x="800332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4" name="Rounded Rectangle 633"/>
                <p:cNvSpPr/>
                <p:nvPr/>
              </p:nvSpPr>
              <p:spPr>
                <a:xfrm>
                  <a:off x="800332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5" name="Rounded Rectangle 634"/>
                <p:cNvSpPr/>
                <p:nvPr/>
              </p:nvSpPr>
              <p:spPr>
                <a:xfrm>
                  <a:off x="792994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6" name="Rounded Rectangle 635"/>
                <p:cNvSpPr/>
                <p:nvPr/>
              </p:nvSpPr>
              <p:spPr>
                <a:xfrm>
                  <a:off x="982194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7" name="Rounded Rectangle 636"/>
                <p:cNvSpPr/>
                <p:nvPr/>
              </p:nvSpPr>
              <p:spPr>
                <a:xfrm>
                  <a:off x="982194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8" name="Rounded Rectangle 637"/>
                <p:cNvSpPr/>
                <p:nvPr/>
              </p:nvSpPr>
              <p:spPr>
                <a:xfrm>
                  <a:off x="982194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39" name="Rounded Rectangle 638"/>
                <p:cNvSpPr/>
                <p:nvPr/>
              </p:nvSpPr>
              <p:spPr>
                <a:xfrm>
                  <a:off x="982194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0" name="Rounded Rectangle 639"/>
                <p:cNvSpPr/>
                <p:nvPr/>
              </p:nvSpPr>
              <p:spPr>
                <a:xfrm>
                  <a:off x="974856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1" name="Rounded Rectangle 640"/>
                <p:cNvSpPr/>
                <p:nvPr/>
              </p:nvSpPr>
              <p:spPr>
                <a:xfrm>
                  <a:off x="1163798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2" name="Rounded Rectangle 641"/>
                <p:cNvSpPr/>
                <p:nvPr/>
              </p:nvSpPr>
              <p:spPr>
                <a:xfrm>
                  <a:off x="1163798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3" name="Rounded Rectangle 642"/>
                <p:cNvSpPr/>
                <p:nvPr/>
              </p:nvSpPr>
              <p:spPr>
                <a:xfrm>
                  <a:off x="1163798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4" name="Rounded Rectangle 643"/>
                <p:cNvSpPr/>
                <p:nvPr/>
              </p:nvSpPr>
              <p:spPr>
                <a:xfrm>
                  <a:off x="1163798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5" name="Rounded Rectangle 644"/>
                <p:cNvSpPr/>
                <p:nvPr/>
              </p:nvSpPr>
              <p:spPr>
                <a:xfrm>
                  <a:off x="1156460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6" name="Rounded Rectangle 645"/>
                <p:cNvSpPr/>
                <p:nvPr/>
              </p:nvSpPr>
              <p:spPr>
                <a:xfrm>
                  <a:off x="13380642"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7" name="Rounded Rectangle 646"/>
                <p:cNvSpPr/>
                <p:nvPr/>
              </p:nvSpPr>
              <p:spPr>
                <a:xfrm>
                  <a:off x="13380642"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8" name="Rounded Rectangle 647"/>
                <p:cNvSpPr/>
                <p:nvPr/>
              </p:nvSpPr>
              <p:spPr>
                <a:xfrm>
                  <a:off x="13380642"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49" name="Rounded Rectangle 648"/>
                <p:cNvSpPr/>
                <p:nvPr/>
              </p:nvSpPr>
              <p:spPr>
                <a:xfrm>
                  <a:off x="13380642"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0" name="Rounded Rectangle 649"/>
                <p:cNvSpPr/>
                <p:nvPr/>
              </p:nvSpPr>
              <p:spPr>
                <a:xfrm>
                  <a:off x="13307262"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1" name="Rounded Rectangle 650"/>
                <p:cNvSpPr/>
                <p:nvPr/>
              </p:nvSpPr>
              <p:spPr>
                <a:xfrm>
                  <a:off x="15199256"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2" name="Rounded Rectangle 651"/>
                <p:cNvSpPr/>
                <p:nvPr/>
              </p:nvSpPr>
              <p:spPr>
                <a:xfrm>
                  <a:off x="15199256"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3" name="Rounded Rectangle 652"/>
                <p:cNvSpPr/>
                <p:nvPr/>
              </p:nvSpPr>
              <p:spPr>
                <a:xfrm>
                  <a:off x="15199256"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4" name="Rounded Rectangle 653"/>
                <p:cNvSpPr/>
                <p:nvPr/>
              </p:nvSpPr>
              <p:spPr>
                <a:xfrm>
                  <a:off x="15199256"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5" name="Rounded Rectangle 654"/>
                <p:cNvSpPr/>
                <p:nvPr/>
              </p:nvSpPr>
              <p:spPr>
                <a:xfrm>
                  <a:off x="15125876"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6" name="Rounded Rectangle 655"/>
                <p:cNvSpPr/>
                <p:nvPr/>
              </p:nvSpPr>
              <p:spPr>
                <a:xfrm>
                  <a:off x="17017870"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7" name="Rounded Rectangle 656"/>
                <p:cNvSpPr/>
                <p:nvPr/>
              </p:nvSpPr>
              <p:spPr>
                <a:xfrm>
                  <a:off x="17017870"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8" name="Rounded Rectangle 657"/>
                <p:cNvSpPr/>
                <p:nvPr/>
              </p:nvSpPr>
              <p:spPr>
                <a:xfrm>
                  <a:off x="17017870"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59" name="Rounded Rectangle 658"/>
                <p:cNvSpPr/>
                <p:nvPr/>
              </p:nvSpPr>
              <p:spPr>
                <a:xfrm>
                  <a:off x="17017870"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0" name="Rounded Rectangle 659"/>
                <p:cNvSpPr/>
                <p:nvPr/>
              </p:nvSpPr>
              <p:spPr>
                <a:xfrm>
                  <a:off x="16944490"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1" name="Rounded Rectangle 660"/>
                <p:cNvSpPr/>
                <p:nvPr/>
              </p:nvSpPr>
              <p:spPr>
                <a:xfrm>
                  <a:off x="18760531"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2" name="Rounded Rectangle 661"/>
                <p:cNvSpPr/>
                <p:nvPr/>
              </p:nvSpPr>
              <p:spPr>
                <a:xfrm>
                  <a:off x="18760531"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3" name="Rounded Rectangle 662"/>
                <p:cNvSpPr/>
                <p:nvPr/>
              </p:nvSpPr>
              <p:spPr>
                <a:xfrm>
                  <a:off x="18760531"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4" name="Rounded Rectangle 663"/>
                <p:cNvSpPr/>
                <p:nvPr/>
              </p:nvSpPr>
              <p:spPr>
                <a:xfrm>
                  <a:off x="18760531"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5" name="Rounded Rectangle 664"/>
                <p:cNvSpPr/>
                <p:nvPr/>
              </p:nvSpPr>
              <p:spPr>
                <a:xfrm>
                  <a:off x="18687151"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6" name="Rounded Rectangle 665"/>
                <p:cNvSpPr/>
                <p:nvPr/>
              </p:nvSpPr>
              <p:spPr>
                <a:xfrm>
                  <a:off x="20579145"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7" name="Rounded Rectangle 666"/>
                <p:cNvSpPr/>
                <p:nvPr/>
              </p:nvSpPr>
              <p:spPr>
                <a:xfrm>
                  <a:off x="20579145"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8" name="Rounded Rectangle 667"/>
                <p:cNvSpPr/>
                <p:nvPr/>
              </p:nvSpPr>
              <p:spPr>
                <a:xfrm>
                  <a:off x="20579145"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69" name="Rounded Rectangle 668"/>
                <p:cNvSpPr/>
                <p:nvPr/>
              </p:nvSpPr>
              <p:spPr>
                <a:xfrm>
                  <a:off x="20579145"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0" name="Rounded Rectangle 669"/>
                <p:cNvSpPr/>
                <p:nvPr/>
              </p:nvSpPr>
              <p:spPr>
                <a:xfrm>
                  <a:off x="20505765"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1" name="Rounded Rectangle 670"/>
                <p:cNvSpPr/>
                <p:nvPr/>
              </p:nvSpPr>
              <p:spPr>
                <a:xfrm>
                  <a:off x="22324379" y="3345040"/>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2" name="Rounded Rectangle 671"/>
                <p:cNvSpPr/>
                <p:nvPr/>
              </p:nvSpPr>
              <p:spPr>
                <a:xfrm>
                  <a:off x="22324379" y="5159459"/>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3" name="Rounded Rectangle 672"/>
                <p:cNvSpPr/>
                <p:nvPr/>
              </p:nvSpPr>
              <p:spPr>
                <a:xfrm>
                  <a:off x="22324379" y="6973878"/>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4" name="Rounded Rectangle 673"/>
                <p:cNvSpPr/>
                <p:nvPr/>
              </p:nvSpPr>
              <p:spPr>
                <a:xfrm>
                  <a:off x="22324379" y="8788297"/>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75" name="Rounded Rectangle 674"/>
                <p:cNvSpPr/>
                <p:nvPr/>
              </p:nvSpPr>
              <p:spPr>
                <a:xfrm>
                  <a:off x="22250999" y="10602716"/>
                  <a:ext cx="1339456" cy="1391479"/>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grpSp>
        <p:sp>
          <p:nvSpPr>
            <p:cNvPr id="356" name="Rounded Rectangle 355"/>
            <p:cNvSpPr/>
            <p:nvPr/>
          </p:nvSpPr>
          <p:spPr>
            <a:xfrm>
              <a:off x="19677741" y="5217236"/>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7" name="Rounded Rectangle 356"/>
            <p:cNvSpPr/>
            <p:nvPr/>
          </p:nvSpPr>
          <p:spPr>
            <a:xfrm>
              <a:off x="19677741" y="5583851"/>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8" name="Rounded Rectangle 357"/>
            <p:cNvSpPr/>
            <p:nvPr/>
          </p:nvSpPr>
          <p:spPr>
            <a:xfrm>
              <a:off x="19677741" y="5950465"/>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59" name="Rounded Rectangle 358"/>
            <p:cNvSpPr/>
            <p:nvPr/>
          </p:nvSpPr>
          <p:spPr>
            <a:xfrm>
              <a:off x="19677741"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0" name="Rounded Rectangle 359"/>
            <p:cNvSpPr/>
            <p:nvPr/>
          </p:nvSpPr>
          <p:spPr>
            <a:xfrm>
              <a:off x="19662914"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1" name="Rounded Rectangle 360"/>
            <p:cNvSpPr/>
            <p:nvPr/>
          </p:nvSpPr>
          <p:spPr>
            <a:xfrm>
              <a:off x="20029856" y="5217236"/>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2" name="Rounded Rectangle 361"/>
            <p:cNvSpPr/>
            <p:nvPr/>
          </p:nvSpPr>
          <p:spPr>
            <a:xfrm>
              <a:off x="20029856"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3" name="Rounded Rectangle 362"/>
            <p:cNvSpPr/>
            <p:nvPr/>
          </p:nvSpPr>
          <p:spPr>
            <a:xfrm>
              <a:off x="20029856"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4" name="Rounded Rectangle 363"/>
            <p:cNvSpPr/>
            <p:nvPr/>
          </p:nvSpPr>
          <p:spPr>
            <a:xfrm>
              <a:off x="20029856"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5" name="Rounded Rectangle 364"/>
            <p:cNvSpPr/>
            <p:nvPr/>
          </p:nvSpPr>
          <p:spPr>
            <a:xfrm>
              <a:off x="20015030"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6" name="Rounded Rectangle 365"/>
            <p:cNvSpPr/>
            <p:nvPr/>
          </p:nvSpPr>
          <p:spPr>
            <a:xfrm>
              <a:off x="2039731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7" name="Rounded Rectangle 366"/>
            <p:cNvSpPr/>
            <p:nvPr/>
          </p:nvSpPr>
          <p:spPr>
            <a:xfrm>
              <a:off x="2039731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8" name="Rounded Rectangle 367"/>
            <p:cNvSpPr/>
            <p:nvPr/>
          </p:nvSpPr>
          <p:spPr>
            <a:xfrm>
              <a:off x="2039731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69" name="Rounded Rectangle 368"/>
            <p:cNvSpPr/>
            <p:nvPr/>
          </p:nvSpPr>
          <p:spPr>
            <a:xfrm>
              <a:off x="2039731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0" name="Rounded Rectangle 369"/>
            <p:cNvSpPr/>
            <p:nvPr/>
          </p:nvSpPr>
          <p:spPr>
            <a:xfrm>
              <a:off x="2038249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1" name="Rounded Rectangle 370"/>
            <p:cNvSpPr/>
            <p:nvPr/>
          </p:nvSpPr>
          <p:spPr>
            <a:xfrm>
              <a:off x="20779608"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2" name="Rounded Rectangle 371"/>
            <p:cNvSpPr/>
            <p:nvPr/>
          </p:nvSpPr>
          <p:spPr>
            <a:xfrm>
              <a:off x="20779608"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3" name="Rounded Rectangle 372"/>
            <p:cNvSpPr/>
            <p:nvPr/>
          </p:nvSpPr>
          <p:spPr>
            <a:xfrm>
              <a:off x="20779608"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4" name="Rounded Rectangle 373"/>
            <p:cNvSpPr/>
            <p:nvPr/>
          </p:nvSpPr>
          <p:spPr>
            <a:xfrm>
              <a:off x="20779608"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5" name="Rounded Rectangle 374"/>
            <p:cNvSpPr/>
            <p:nvPr/>
          </p:nvSpPr>
          <p:spPr>
            <a:xfrm>
              <a:off x="20764781"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6" name="Rounded Rectangle 375"/>
            <p:cNvSpPr/>
            <p:nvPr/>
          </p:nvSpPr>
          <p:spPr>
            <a:xfrm>
              <a:off x="21131724"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7" name="Rounded Rectangle 376"/>
            <p:cNvSpPr/>
            <p:nvPr/>
          </p:nvSpPr>
          <p:spPr>
            <a:xfrm>
              <a:off x="21131724"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8" name="Rounded Rectangle 377"/>
            <p:cNvSpPr/>
            <p:nvPr/>
          </p:nvSpPr>
          <p:spPr>
            <a:xfrm>
              <a:off x="21131724"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79" name="Rounded Rectangle 378"/>
            <p:cNvSpPr/>
            <p:nvPr/>
          </p:nvSpPr>
          <p:spPr>
            <a:xfrm>
              <a:off x="21131724"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0" name="Rounded Rectangle 379"/>
            <p:cNvSpPr/>
            <p:nvPr/>
          </p:nvSpPr>
          <p:spPr>
            <a:xfrm>
              <a:off x="21116897"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1" name="Rounded Rectangle 380"/>
            <p:cNvSpPr/>
            <p:nvPr/>
          </p:nvSpPr>
          <p:spPr>
            <a:xfrm>
              <a:off x="21499186"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2" name="Rounded Rectangle 381"/>
            <p:cNvSpPr/>
            <p:nvPr/>
          </p:nvSpPr>
          <p:spPr>
            <a:xfrm>
              <a:off x="21499186"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3" name="Rounded Rectangle 382"/>
            <p:cNvSpPr/>
            <p:nvPr/>
          </p:nvSpPr>
          <p:spPr>
            <a:xfrm>
              <a:off x="21499186"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4" name="Rounded Rectangle 383"/>
            <p:cNvSpPr/>
            <p:nvPr/>
          </p:nvSpPr>
          <p:spPr>
            <a:xfrm>
              <a:off x="21499186"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5" name="Rounded Rectangle 384"/>
            <p:cNvSpPr/>
            <p:nvPr/>
          </p:nvSpPr>
          <p:spPr>
            <a:xfrm>
              <a:off x="21484359"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6" name="Rounded Rectangle 385"/>
            <p:cNvSpPr/>
            <p:nvPr/>
          </p:nvSpPr>
          <p:spPr>
            <a:xfrm>
              <a:off x="2186612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7" name="Rounded Rectangle 386"/>
            <p:cNvSpPr/>
            <p:nvPr/>
          </p:nvSpPr>
          <p:spPr>
            <a:xfrm>
              <a:off x="2186612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8" name="Rounded Rectangle 387"/>
            <p:cNvSpPr/>
            <p:nvPr/>
          </p:nvSpPr>
          <p:spPr>
            <a:xfrm>
              <a:off x="2186612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89" name="Rounded Rectangle 388"/>
            <p:cNvSpPr/>
            <p:nvPr/>
          </p:nvSpPr>
          <p:spPr>
            <a:xfrm>
              <a:off x="2186612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0" name="Rounded Rectangle 389"/>
            <p:cNvSpPr/>
            <p:nvPr/>
          </p:nvSpPr>
          <p:spPr>
            <a:xfrm>
              <a:off x="2185130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1" name="Rounded Rectangle 390"/>
            <p:cNvSpPr/>
            <p:nvPr/>
          </p:nvSpPr>
          <p:spPr>
            <a:xfrm>
              <a:off x="22218244"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2" name="Rounded Rectangle 391"/>
            <p:cNvSpPr/>
            <p:nvPr/>
          </p:nvSpPr>
          <p:spPr>
            <a:xfrm>
              <a:off x="22218244"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3" name="Rounded Rectangle 392"/>
            <p:cNvSpPr/>
            <p:nvPr/>
          </p:nvSpPr>
          <p:spPr>
            <a:xfrm>
              <a:off x="22218244"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4" name="Rounded Rectangle 393"/>
            <p:cNvSpPr/>
            <p:nvPr/>
          </p:nvSpPr>
          <p:spPr>
            <a:xfrm>
              <a:off x="22218244"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5" name="Rounded Rectangle 394"/>
            <p:cNvSpPr/>
            <p:nvPr/>
          </p:nvSpPr>
          <p:spPr>
            <a:xfrm>
              <a:off x="22203417"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6" name="Rounded Rectangle 395"/>
            <p:cNvSpPr/>
            <p:nvPr/>
          </p:nvSpPr>
          <p:spPr>
            <a:xfrm>
              <a:off x="22585707"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7" name="Rounded Rectangle 396"/>
            <p:cNvSpPr/>
            <p:nvPr/>
          </p:nvSpPr>
          <p:spPr>
            <a:xfrm>
              <a:off x="22585707"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8" name="Rounded Rectangle 397"/>
            <p:cNvSpPr/>
            <p:nvPr/>
          </p:nvSpPr>
          <p:spPr>
            <a:xfrm>
              <a:off x="22585707"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399" name="Rounded Rectangle 398"/>
            <p:cNvSpPr/>
            <p:nvPr/>
          </p:nvSpPr>
          <p:spPr>
            <a:xfrm>
              <a:off x="22585707"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0" name="Rounded Rectangle 399"/>
            <p:cNvSpPr/>
            <p:nvPr/>
          </p:nvSpPr>
          <p:spPr>
            <a:xfrm>
              <a:off x="22570880"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1" name="Rounded Rectangle 400"/>
            <p:cNvSpPr/>
            <p:nvPr/>
          </p:nvSpPr>
          <p:spPr>
            <a:xfrm>
              <a:off x="22953169" y="5217236"/>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2" name="Rounded Rectangle 401"/>
            <p:cNvSpPr/>
            <p:nvPr/>
          </p:nvSpPr>
          <p:spPr>
            <a:xfrm>
              <a:off x="22953169" y="5583851"/>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3" name="Rounded Rectangle 402"/>
            <p:cNvSpPr/>
            <p:nvPr/>
          </p:nvSpPr>
          <p:spPr>
            <a:xfrm>
              <a:off x="22953169" y="595046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4" name="Rounded Rectangle 403"/>
            <p:cNvSpPr/>
            <p:nvPr/>
          </p:nvSpPr>
          <p:spPr>
            <a:xfrm>
              <a:off x="22953169" y="631708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5" name="Rounded Rectangle 404"/>
            <p:cNvSpPr/>
            <p:nvPr/>
          </p:nvSpPr>
          <p:spPr>
            <a:xfrm>
              <a:off x="22938342" y="668369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6" name="Rounded Rectangle 405"/>
            <p:cNvSpPr/>
            <p:nvPr/>
          </p:nvSpPr>
          <p:spPr>
            <a:xfrm>
              <a:off x="19677190" y="3330400"/>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7" name="Rounded Rectangle 406"/>
            <p:cNvSpPr/>
            <p:nvPr/>
          </p:nvSpPr>
          <p:spPr>
            <a:xfrm>
              <a:off x="19677190" y="3697015"/>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8" name="Rounded Rectangle 407"/>
            <p:cNvSpPr/>
            <p:nvPr/>
          </p:nvSpPr>
          <p:spPr>
            <a:xfrm>
              <a:off x="19677190" y="406362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09" name="Rounded Rectangle 408"/>
            <p:cNvSpPr/>
            <p:nvPr/>
          </p:nvSpPr>
          <p:spPr>
            <a:xfrm>
              <a:off x="19677190"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0" name="Rounded Rectangle 409"/>
            <p:cNvSpPr/>
            <p:nvPr/>
          </p:nvSpPr>
          <p:spPr>
            <a:xfrm>
              <a:off x="19662363"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1" name="Rounded Rectangle 410"/>
            <p:cNvSpPr/>
            <p:nvPr/>
          </p:nvSpPr>
          <p:spPr>
            <a:xfrm>
              <a:off x="20029305" y="3330400"/>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2" name="Rounded Rectangle 411"/>
            <p:cNvSpPr/>
            <p:nvPr/>
          </p:nvSpPr>
          <p:spPr>
            <a:xfrm>
              <a:off x="20029305"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3" name="Rounded Rectangle 412"/>
            <p:cNvSpPr/>
            <p:nvPr/>
          </p:nvSpPr>
          <p:spPr>
            <a:xfrm>
              <a:off x="20029305"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4" name="Rounded Rectangle 413"/>
            <p:cNvSpPr/>
            <p:nvPr/>
          </p:nvSpPr>
          <p:spPr>
            <a:xfrm>
              <a:off x="20029305"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5" name="Rounded Rectangle 414"/>
            <p:cNvSpPr/>
            <p:nvPr/>
          </p:nvSpPr>
          <p:spPr>
            <a:xfrm>
              <a:off x="20014479"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6" name="Rounded Rectangle 415"/>
            <p:cNvSpPr/>
            <p:nvPr/>
          </p:nvSpPr>
          <p:spPr>
            <a:xfrm>
              <a:off x="2039676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7" name="Rounded Rectangle 416"/>
            <p:cNvSpPr/>
            <p:nvPr/>
          </p:nvSpPr>
          <p:spPr>
            <a:xfrm>
              <a:off x="2039676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8" name="Rounded Rectangle 417"/>
            <p:cNvSpPr/>
            <p:nvPr/>
          </p:nvSpPr>
          <p:spPr>
            <a:xfrm>
              <a:off x="2039676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19" name="Rounded Rectangle 418"/>
            <p:cNvSpPr/>
            <p:nvPr/>
          </p:nvSpPr>
          <p:spPr>
            <a:xfrm>
              <a:off x="2039676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0" name="Rounded Rectangle 419"/>
            <p:cNvSpPr/>
            <p:nvPr/>
          </p:nvSpPr>
          <p:spPr>
            <a:xfrm>
              <a:off x="2038194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1" name="Rounded Rectangle 420"/>
            <p:cNvSpPr/>
            <p:nvPr/>
          </p:nvSpPr>
          <p:spPr>
            <a:xfrm>
              <a:off x="20779057"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2" name="Rounded Rectangle 421"/>
            <p:cNvSpPr/>
            <p:nvPr/>
          </p:nvSpPr>
          <p:spPr>
            <a:xfrm>
              <a:off x="20779057"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3" name="Rounded Rectangle 422"/>
            <p:cNvSpPr/>
            <p:nvPr/>
          </p:nvSpPr>
          <p:spPr>
            <a:xfrm>
              <a:off x="20779057"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4" name="Rounded Rectangle 423"/>
            <p:cNvSpPr/>
            <p:nvPr/>
          </p:nvSpPr>
          <p:spPr>
            <a:xfrm>
              <a:off x="20779057"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5" name="Rounded Rectangle 424"/>
            <p:cNvSpPr/>
            <p:nvPr/>
          </p:nvSpPr>
          <p:spPr>
            <a:xfrm>
              <a:off x="20764230"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6" name="Rounded Rectangle 425"/>
            <p:cNvSpPr/>
            <p:nvPr/>
          </p:nvSpPr>
          <p:spPr>
            <a:xfrm>
              <a:off x="21131173"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7" name="Rounded Rectangle 426"/>
            <p:cNvSpPr/>
            <p:nvPr/>
          </p:nvSpPr>
          <p:spPr>
            <a:xfrm>
              <a:off x="21131173"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8" name="Rounded Rectangle 427"/>
            <p:cNvSpPr/>
            <p:nvPr/>
          </p:nvSpPr>
          <p:spPr>
            <a:xfrm>
              <a:off x="21131173"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29" name="Rounded Rectangle 428"/>
            <p:cNvSpPr/>
            <p:nvPr/>
          </p:nvSpPr>
          <p:spPr>
            <a:xfrm>
              <a:off x="21131173"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0" name="Rounded Rectangle 429"/>
            <p:cNvSpPr/>
            <p:nvPr/>
          </p:nvSpPr>
          <p:spPr>
            <a:xfrm>
              <a:off x="21116346"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1" name="Rounded Rectangle 430"/>
            <p:cNvSpPr/>
            <p:nvPr/>
          </p:nvSpPr>
          <p:spPr>
            <a:xfrm>
              <a:off x="21498635"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2" name="Rounded Rectangle 431"/>
            <p:cNvSpPr/>
            <p:nvPr/>
          </p:nvSpPr>
          <p:spPr>
            <a:xfrm>
              <a:off x="21498635"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3" name="Rounded Rectangle 432"/>
            <p:cNvSpPr/>
            <p:nvPr/>
          </p:nvSpPr>
          <p:spPr>
            <a:xfrm>
              <a:off x="21498635"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4" name="Rounded Rectangle 433"/>
            <p:cNvSpPr/>
            <p:nvPr/>
          </p:nvSpPr>
          <p:spPr>
            <a:xfrm>
              <a:off x="21498635"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5" name="Rounded Rectangle 434"/>
            <p:cNvSpPr/>
            <p:nvPr/>
          </p:nvSpPr>
          <p:spPr>
            <a:xfrm>
              <a:off x="21483808"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6" name="Rounded Rectangle 435"/>
            <p:cNvSpPr/>
            <p:nvPr/>
          </p:nvSpPr>
          <p:spPr>
            <a:xfrm>
              <a:off x="2186557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7" name="Rounded Rectangle 436"/>
            <p:cNvSpPr/>
            <p:nvPr/>
          </p:nvSpPr>
          <p:spPr>
            <a:xfrm>
              <a:off x="2186557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8" name="Rounded Rectangle 437"/>
            <p:cNvSpPr/>
            <p:nvPr/>
          </p:nvSpPr>
          <p:spPr>
            <a:xfrm>
              <a:off x="2186557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39" name="Rounded Rectangle 438"/>
            <p:cNvSpPr/>
            <p:nvPr/>
          </p:nvSpPr>
          <p:spPr>
            <a:xfrm>
              <a:off x="2186557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0" name="Rounded Rectangle 439"/>
            <p:cNvSpPr/>
            <p:nvPr/>
          </p:nvSpPr>
          <p:spPr>
            <a:xfrm>
              <a:off x="2185075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1" name="Rounded Rectangle 440"/>
            <p:cNvSpPr/>
            <p:nvPr/>
          </p:nvSpPr>
          <p:spPr>
            <a:xfrm>
              <a:off x="22217693"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2" name="Rounded Rectangle 441"/>
            <p:cNvSpPr/>
            <p:nvPr/>
          </p:nvSpPr>
          <p:spPr>
            <a:xfrm>
              <a:off x="22217693"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3" name="Rounded Rectangle 442"/>
            <p:cNvSpPr/>
            <p:nvPr/>
          </p:nvSpPr>
          <p:spPr>
            <a:xfrm>
              <a:off x="22217693"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4" name="Rounded Rectangle 443"/>
            <p:cNvSpPr/>
            <p:nvPr/>
          </p:nvSpPr>
          <p:spPr>
            <a:xfrm>
              <a:off x="22217693"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5" name="Rounded Rectangle 444"/>
            <p:cNvSpPr/>
            <p:nvPr/>
          </p:nvSpPr>
          <p:spPr>
            <a:xfrm>
              <a:off x="22202866"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6" name="Rounded Rectangle 445"/>
            <p:cNvSpPr/>
            <p:nvPr/>
          </p:nvSpPr>
          <p:spPr>
            <a:xfrm>
              <a:off x="22585156"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7" name="Rounded Rectangle 446"/>
            <p:cNvSpPr/>
            <p:nvPr/>
          </p:nvSpPr>
          <p:spPr>
            <a:xfrm>
              <a:off x="22585156"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8" name="Rounded Rectangle 447"/>
            <p:cNvSpPr/>
            <p:nvPr/>
          </p:nvSpPr>
          <p:spPr>
            <a:xfrm>
              <a:off x="22585156"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49" name="Rounded Rectangle 448"/>
            <p:cNvSpPr/>
            <p:nvPr/>
          </p:nvSpPr>
          <p:spPr>
            <a:xfrm>
              <a:off x="22585156"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0" name="Rounded Rectangle 449"/>
            <p:cNvSpPr/>
            <p:nvPr/>
          </p:nvSpPr>
          <p:spPr>
            <a:xfrm>
              <a:off x="22570329"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1" name="Rounded Rectangle 450"/>
            <p:cNvSpPr/>
            <p:nvPr/>
          </p:nvSpPr>
          <p:spPr>
            <a:xfrm>
              <a:off x="22952618" y="3330400"/>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2" name="Rounded Rectangle 451"/>
            <p:cNvSpPr/>
            <p:nvPr/>
          </p:nvSpPr>
          <p:spPr>
            <a:xfrm>
              <a:off x="22952618" y="3697015"/>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3" name="Rounded Rectangle 452"/>
            <p:cNvSpPr/>
            <p:nvPr/>
          </p:nvSpPr>
          <p:spPr>
            <a:xfrm>
              <a:off x="22952618" y="406362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4" name="Rounded Rectangle 453"/>
            <p:cNvSpPr/>
            <p:nvPr/>
          </p:nvSpPr>
          <p:spPr>
            <a:xfrm>
              <a:off x="22952618" y="443024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5" name="Rounded Rectangle 454"/>
            <p:cNvSpPr/>
            <p:nvPr/>
          </p:nvSpPr>
          <p:spPr>
            <a:xfrm>
              <a:off x="22937791" y="479685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6" name="Rounded Rectangle 455"/>
            <p:cNvSpPr/>
            <p:nvPr/>
          </p:nvSpPr>
          <p:spPr>
            <a:xfrm>
              <a:off x="19677741" y="1072230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7" name="Rounded Rectangle 456"/>
            <p:cNvSpPr/>
            <p:nvPr/>
          </p:nvSpPr>
          <p:spPr>
            <a:xfrm>
              <a:off x="19677741" y="11088923"/>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8" name="Rounded Rectangle 457"/>
            <p:cNvSpPr/>
            <p:nvPr/>
          </p:nvSpPr>
          <p:spPr>
            <a:xfrm>
              <a:off x="19677741" y="11455537"/>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59" name="Rounded Rectangle 458"/>
            <p:cNvSpPr/>
            <p:nvPr/>
          </p:nvSpPr>
          <p:spPr>
            <a:xfrm>
              <a:off x="19677741"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0" name="Rounded Rectangle 459"/>
            <p:cNvSpPr/>
            <p:nvPr/>
          </p:nvSpPr>
          <p:spPr>
            <a:xfrm>
              <a:off x="19662914"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1" name="Rounded Rectangle 460"/>
            <p:cNvSpPr/>
            <p:nvPr/>
          </p:nvSpPr>
          <p:spPr>
            <a:xfrm>
              <a:off x="20029856" y="1072230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2" name="Rounded Rectangle 461"/>
            <p:cNvSpPr/>
            <p:nvPr/>
          </p:nvSpPr>
          <p:spPr>
            <a:xfrm>
              <a:off x="20029856"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3" name="Rounded Rectangle 462"/>
            <p:cNvSpPr/>
            <p:nvPr/>
          </p:nvSpPr>
          <p:spPr>
            <a:xfrm>
              <a:off x="20029856"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4" name="Rounded Rectangle 463"/>
            <p:cNvSpPr/>
            <p:nvPr/>
          </p:nvSpPr>
          <p:spPr>
            <a:xfrm>
              <a:off x="20029856"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5" name="Rounded Rectangle 464"/>
            <p:cNvSpPr/>
            <p:nvPr/>
          </p:nvSpPr>
          <p:spPr>
            <a:xfrm>
              <a:off x="20015030"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6" name="Rounded Rectangle 465"/>
            <p:cNvSpPr/>
            <p:nvPr/>
          </p:nvSpPr>
          <p:spPr>
            <a:xfrm>
              <a:off x="2039731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7" name="Rounded Rectangle 466"/>
            <p:cNvSpPr/>
            <p:nvPr/>
          </p:nvSpPr>
          <p:spPr>
            <a:xfrm>
              <a:off x="2039731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8" name="Rounded Rectangle 467"/>
            <p:cNvSpPr/>
            <p:nvPr/>
          </p:nvSpPr>
          <p:spPr>
            <a:xfrm>
              <a:off x="2039731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69" name="Rounded Rectangle 468"/>
            <p:cNvSpPr/>
            <p:nvPr/>
          </p:nvSpPr>
          <p:spPr>
            <a:xfrm>
              <a:off x="2039731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0" name="Rounded Rectangle 469"/>
            <p:cNvSpPr/>
            <p:nvPr/>
          </p:nvSpPr>
          <p:spPr>
            <a:xfrm>
              <a:off x="2038249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1" name="Rounded Rectangle 470"/>
            <p:cNvSpPr/>
            <p:nvPr/>
          </p:nvSpPr>
          <p:spPr>
            <a:xfrm>
              <a:off x="20779608"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2" name="Rounded Rectangle 471"/>
            <p:cNvSpPr/>
            <p:nvPr/>
          </p:nvSpPr>
          <p:spPr>
            <a:xfrm>
              <a:off x="20779608"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3" name="Rounded Rectangle 472"/>
            <p:cNvSpPr/>
            <p:nvPr/>
          </p:nvSpPr>
          <p:spPr>
            <a:xfrm>
              <a:off x="20779608"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4" name="Rounded Rectangle 473"/>
            <p:cNvSpPr/>
            <p:nvPr/>
          </p:nvSpPr>
          <p:spPr>
            <a:xfrm>
              <a:off x="20779608"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5" name="Rounded Rectangle 474"/>
            <p:cNvSpPr/>
            <p:nvPr/>
          </p:nvSpPr>
          <p:spPr>
            <a:xfrm>
              <a:off x="20764781"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6" name="Rounded Rectangle 475"/>
            <p:cNvSpPr/>
            <p:nvPr/>
          </p:nvSpPr>
          <p:spPr>
            <a:xfrm>
              <a:off x="21131724"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7" name="Rounded Rectangle 476"/>
            <p:cNvSpPr/>
            <p:nvPr/>
          </p:nvSpPr>
          <p:spPr>
            <a:xfrm>
              <a:off x="21131724"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8" name="Rounded Rectangle 477"/>
            <p:cNvSpPr/>
            <p:nvPr/>
          </p:nvSpPr>
          <p:spPr>
            <a:xfrm>
              <a:off x="21131724"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79" name="Rounded Rectangle 478"/>
            <p:cNvSpPr/>
            <p:nvPr/>
          </p:nvSpPr>
          <p:spPr>
            <a:xfrm>
              <a:off x="21131724"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0" name="Rounded Rectangle 479"/>
            <p:cNvSpPr/>
            <p:nvPr/>
          </p:nvSpPr>
          <p:spPr>
            <a:xfrm>
              <a:off x="21116897"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1" name="Rounded Rectangle 480"/>
            <p:cNvSpPr/>
            <p:nvPr/>
          </p:nvSpPr>
          <p:spPr>
            <a:xfrm>
              <a:off x="21499186"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2" name="Rounded Rectangle 481"/>
            <p:cNvSpPr/>
            <p:nvPr/>
          </p:nvSpPr>
          <p:spPr>
            <a:xfrm>
              <a:off x="21499186"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3" name="Rounded Rectangle 482"/>
            <p:cNvSpPr/>
            <p:nvPr/>
          </p:nvSpPr>
          <p:spPr>
            <a:xfrm>
              <a:off x="21499186"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4" name="Rounded Rectangle 483"/>
            <p:cNvSpPr/>
            <p:nvPr/>
          </p:nvSpPr>
          <p:spPr>
            <a:xfrm>
              <a:off x="21499186"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5" name="Rounded Rectangle 484"/>
            <p:cNvSpPr/>
            <p:nvPr/>
          </p:nvSpPr>
          <p:spPr>
            <a:xfrm>
              <a:off x="21484359"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6" name="Rounded Rectangle 485"/>
            <p:cNvSpPr/>
            <p:nvPr/>
          </p:nvSpPr>
          <p:spPr>
            <a:xfrm>
              <a:off x="2186612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7" name="Rounded Rectangle 486"/>
            <p:cNvSpPr/>
            <p:nvPr/>
          </p:nvSpPr>
          <p:spPr>
            <a:xfrm>
              <a:off x="2186612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8" name="Rounded Rectangle 487"/>
            <p:cNvSpPr/>
            <p:nvPr/>
          </p:nvSpPr>
          <p:spPr>
            <a:xfrm>
              <a:off x="2186612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89" name="Rounded Rectangle 488"/>
            <p:cNvSpPr/>
            <p:nvPr/>
          </p:nvSpPr>
          <p:spPr>
            <a:xfrm>
              <a:off x="2186612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0" name="Rounded Rectangle 489"/>
            <p:cNvSpPr/>
            <p:nvPr/>
          </p:nvSpPr>
          <p:spPr>
            <a:xfrm>
              <a:off x="2185130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1" name="Rounded Rectangle 490"/>
            <p:cNvSpPr/>
            <p:nvPr/>
          </p:nvSpPr>
          <p:spPr>
            <a:xfrm>
              <a:off x="22218244"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2" name="Rounded Rectangle 491"/>
            <p:cNvSpPr/>
            <p:nvPr/>
          </p:nvSpPr>
          <p:spPr>
            <a:xfrm>
              <a:off x="22218244"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3" name="Rounded Rectangle 492"/>
            <p:cNvSpPr/>
            <p:nvPr/>
          </p:nvSpPr>
          <p:spPr>
            <a:xfrm>
              <a:off x="22218244"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4" name="Rounded Rectangle 493"/>
            <p:cNvSpPr/>
            <p:nvPr/>
          </p:nvSpPr>
          <p:spPr>
            <a:xfrm>
              <a:off x="22218244"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5" name="Rounded Rectangle 494"/>
            <p:cNvSpPr/>
            <p:nvPr/>
          </p:nvSpPr>
          <p:spPr>
            <a:xfrm>
              <a:off x="22203417"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6" name="Rounded Rectangle 495"/>
            <p:cNvSpPr/>
            <p:nvPr/>
          </p:nvSpPr>
          <p:spPr>
            <a:xfrm>
              <a:off x="22585707"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7" name="Rounded Rectangle 496"/>
            <p:cNvSpPr/>
            <p:nvPr/>
          </p:nvSpPr>
          <p:spPr>
            <a:xfrm>
              <a:off x="22585707"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8" name="Rounded Rectangle 497"/>
            <p:cNvSpPr/>
            <p:nvPr/>
          </p:nvSpPr>
          <p:spPr>
            <a:xfrm>
              <a:off x="22585707"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499" name="Rounded Rectangle 498"/>
            <p:cNvSpPr/>
            <p:nvPr/>
          </p:nvSpPr>
          <p:spPr>
            <a:xfrm>
              <a:off x="22585707"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0" name="Rounded Rectangle 499"/>
            <p:cNvSpPr/>
            <p:nvPr/>
          </p:nvSpPr>
          <p:spPr>
            <a:xfrm>
              <a:off x="22570880"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1" name="Rounded Rectangle 500"/>
            <p:cNvSpPr/>
            <p:nvPr/>
          </p:nvSpPr>
          <p:spPr>
            <a:xfrm>
              <a:off x="22953169" y="1072230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2" name="Rounded Rectangle 501"/>
            <p:cNvSpPr/>
            <p:nvPr/>
          </p:nvSpPr>
          <p:spPr>
            <a:xfrm>
              <a:off x="22953169" y="1108892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3" name="Rounded Rectangle 502"/>
            <p:cNvSpPr/>
            <p:nvPr/>
          </p:nvSpPr>
          <p:spPr>
            <a:xfrm>
              <a:off x="22953169" y="1145553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4" name="Rounded Rectangle 503"/>
            <p:cNvSpPr/>
            <p:nvPr/>
          </p:nvSpPr>
          <p:spPr>
            <a:xfrm>
              <a:off x="22953169" y="1182215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5" name="Rounded Rectangle 504"/>
            <p:cNvSpPr/>
            <p:nvPr/>
          </p:nvSpPr>
          <p:spPr>
            <a:xfrm>
              <a:off x="22938342" y="1218876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6" name="Rounded Rectangle 505"/>
            <p:cNvSpPr/>
            <p:nvPr/>
          </p:nvSpPr>
          <p:spPr>
            <a:xfrm>
              <a:off x="19677741" y="887971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7" name="Rounded Rectangle 506"/>
            <p:cNvSpPr/>
            <p:nvPr/>
          </p:nvSpPr>
          <p:spPr>
            <a:xfrm>
              <a:off x="19677741" y="9246334"/>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8" name="Rounded Rectangle 507"/>
            <p:cNvSpPr/>
            <p:nvPr/>
          </p:nvSpPr>
          <p:spPr>
            <a:xfrm>
              <a:off x="19677741" y="961294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09" name="Rounded Rectangle 508"/>
            <p:cNvSpPr/>
            <p:nvPr/>
          </p:nvSpPr>
          <p:spPr>
            <a:xfrm>
              <a:off x="19677741"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0" name="Rounded Rectangle 509"/>
            <p:cNvSpPr/>
            <p:nvPr/>
          </p:nvSpPr>
          <p:spPr>
            <a:xfrm>
              <a:off x="19662914"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1" name="Rounded Rectangle 510"/>
            <p:cNvSpPr/>
            <p:nvPr/>
          </p:nvSpPr>
          <p:spPr>
            <a:xfrm>
              <a:off x="20029856" y="8879719"/>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2" name="Rounded Rectangle 511"/>
            <p:cNvSpPr/>
            <p:nvPr/>
          </p:nvSpPr>
          <p:spPr>
            <a:xfrm>
              <a:off x="20029856"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3" name="Rounded Rectangle 512"/>
            <p:cNvSpPr/>
            <p:nvPr/>
          </p:nvSpPr>
          <p:spPr>
            <a:xfrm>
              <a:off x="20029856"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4" name="Rounded Rectangle 513"/>
            <p:cNvSpPr/>
            <p:nvPr/>
          </p:nvSpPr>
          <p:spPr>
            <a:xfrm>
              <a:off x="20029856"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5" name="Rounded Rectangle 514"/>
            <p:cNvSpPr/>
            <p:nvPr/>
          </p:nvSpPr>
          <p:spPr>
            <a:xfrm>
              <a:off x="20015030"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6" name="Rounded Rectangle 515"/>
            <p:cNvSpPr/>
            <p:nvPr/>
          </p:nvSpPr>
          <p:spPr>
            <a:xfrm>
              <a:off x="2039731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7" name="Rounded Rectangle 516"/>
            <p:cNvSpPr/>
            <p:nvPr/>
          </p:nvSpPr>
          <p:spPr>
            <a:xfrm>
              <a:off x="2039731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8" name="Rounded Rectangle 517"/>
            <p:cNvSpPr/>
            <p:nvPr/>
          </p:nvSpPr>
          <p:spPr>
            <a:xfrm>
              <a:off x="2039731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19" name="Rounded Rectangle 518"/>
            <p:cNvSpPr/>
            <p:nvPr/>
          </p:nvSpPr>
          <p:spPr>
            <a:xfrm>
              <a:off x="2039731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0" name="Rounded Rectangle 519"/>
            <p:cNvSpPr/>
            <p:nvPr/>
          </p:nvSpPr>
          <p:spPr>
            <a:xfrm>
              <a:off x="2038249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1" name="Rounded Rectangle 520"/>
            <p:cNvSpPr/>
            <p:nvPr/>
          </p:nvSpPr>
          <p:spPr>
            <a:xfrm>
              <a:off x="20779608"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2" name="Rounded Rectangle 521"/>
            <p:cNvSpPr/>
            <p:nvPr/>
          </p:nvSpPr>
          <p:spPr>
            <a:xfrm>
              <a:off x="20779608"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3" name="Rounded Rectangle 522"/>
            <p:cNvSpPr/>
            <p:nvPr/>
          </p:nvSpPr>
          <p:spPr>
            <a:xfrm>
              <a:off x="20779608"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4" name="Rounded Rectangle 523"/>
            <p:cNvSpPr/>
            <p:nvPr/>
          </p:nvSpPr>
          <p:spPr>
            <a:xfrm>
              <a:off x="20779608"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5" name="Rounded Rectangle 524"/>
            <p:cNvSpPr/>
            <p:nvPr/>
          </p:nvSpPr>
          <p:spPr>
            <a:xfrm>
              <a:off x="20764781"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6" name="Rounded Rectangle 525"/>
            <p:cNvSpPr/>
            <p:nvPr/>
          </p:nvSpPr>
          <p:spPr>
            <a:xfrm>
              <a:off x="21131724"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7" name="Rounded Rectangle 526"/>
            <p:cNvSpPr/>
            <p:nvPr/>
          </p:nvSpPr>
          <p:spPr>
            <a:xfrm>
              <a:off x="21131724"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8" name="Rounded Rectangle 527"/>
            <p:cNvSpPr/>
            <p:nvPr/>
          </p:nvSpPr>
          <p:spPr>
            <a:xfrm>
              <a:off x="21131724"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29" name="Rounded Rectangle 528"/>
            <p:cNvSpPr/>
            <p:nvPr/>
          </p:nvSpPr>
          <p:spPr>
            <a:xfrm>
              <a:off x="21131724"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0" name="Rounded Rectangle 529"/>
            <p:cNvSpPr/>
            <p:nvPr/>
          </p:nvSpPr>
          <p:spPr>
            <a:xfrm>
              <a:off x="21116897"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1" name="Rounded Rectangle 530"/>
            <p:cNvSpPr/>
            <p:nvPr/>
          </p:nvSpPr>
          <p:spPr>
            <a:xfrm>
              <a:off x="21499186"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2" name="Rounded Rectangle 531"/>
            <p:cNvSpPr/>
            <p:nvPr/>
          </p:nvSpPr>
          <p:spPr>
            <a:xfrm>
              <a:off x="21499186"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3" name="Rounded Rectangle 532"/>
            <p:cNvSpPr/>
            <p:nvPr/>
          </p:nvSpPr>
          <p:spPr>
            <a:xfrm>
              <a:off x="21499186"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4" name="Rounded Rectangle 533"/>
            <p:cNvSpPr/>
            <p:nvPr/>
          </p:nvSpPr>
          <p:spPr>
            <a:xfrm>
              <a:off x="21499186"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5" name="Rounded Rectangle 534"/>
            <p:cNvSpPr/>
            <p:nvPr/>
          </p:nvSpPr>
          <p:spPr>
            <a:xfrm>
              <a:off x="21484359"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6" name="Rounded Rectangle 535"/>
            <p:cNvSpPr/>
            <p:nvPr/>
          </p:nvSpPr>
          <p:spPr>
            <a:xfrm>
              <a:off x="2186612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7" name="Rounded Rectangle 536"/>
            <p:cNvSpPr/>
            <p:nvPr/>
          </p:nvSpPr>
          <p:spPr>
            <a:xfrm>
              <a:off x="2186612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8" name="Rounded Rectangle 537"/>
            <p:cNvSpPr/>
            <p:nvPr/>
          </p:nvSpPr>
          <p:spPr>
            <a:xfrm>
              <a:off x="2186612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39" name="Rounded Rectangle 538"/>
            <p:cNvSpPr/>
            <p:nvPr/>
          </p:nvSpPr>
          <p:spPr>
            <a:xfrm>
              <a:off x="2186612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0" name="Rounded Rectangle 539"/>
            <p:cNvSpPr/>
            <p:nvPr/>
          </p:nvSpPr>
          <p:spPr>
            <a:xfrm>
              <a:off x="2185130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1" name="Rounded Rectangle 540"/>
            <p:cNvSpPr/>
            <p:nvPr/>
          </p:nvSpPr>
          <p:spPr>
            <a:xfrm>
              <a:off x="22218244"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2" name="Rounded Rectangle 541"/>
            <p:cNvSpPr/>
            <p:nvPr/>
          </p:nvSpPr>
          <p:spPr>
            <a:xfrm>
              <a:off x="22218244"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3" name="Rounded Rectangle 542"/>
            <p:cNvSpPr/>
            <p:nvPr/>
          </p:nvSpPr>
          <p:spPr>
            <a:xfrm>
              <a:off x="22218244"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4" name="Rounded Rectangle 543"/>
            <p:cNvSpPr/>
            <p:nvPr/>
          </p:nvSpPr>
          <p:spPr>
            <a:xfrm>
              <a:off x="22218244"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5" name="Rounded Rectangle 544"/>
            <p:cNvSpPr/>
            <p:nvPr/>
          </p:nvSpPr>
          <p:spPr>
            <a:xfrm>
              <a:off x="22203417"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6" name="Rounded Rectangle 545"/>
            <p:cNvSpPr/>
            <p:nvPr/>
          </p:nvSpPr>
          <p:spPr>
            <a:xfrm>
              <a:off x="22585707"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7" name="Rounded Rectangle 546"/>
            <p:cNvSpPr/>
            <p:nvPr/>
          </p:nvSpPr>
          <p:spPr>
            <a:xfrm>
              <a:off x="22585707"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8" name="Rounded Rectangle 547"/>
            <p:cNvSpPr/>
            <p:nvPr/>
          </p:nvSpPr>
          <p:spPr>
            <a:xfrm>
              <a:off x="22585707"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49" name="Rounded Rectangle 548"/>
            <p:cNvSpPr/>
            <p:nvPr/>
          </p:nvSpPr>
          <p:spPr>
            <a:xfrm>
              <a:off x="22585707"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0" name="Rounded Rectangle 549"/>
            <p:cNvSpPr/>
            <p:nvPr/>
          </p:nvSpPr>
          <p:spPr>
            <a:xfrm>
              <a:off x="22570880"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1" name="Rounded Rectangle 550"/>
            <p:cNvSpPr/>
            <p:nvPr/>
          </p:nvSpPr>
          <p:spPr>
            <a:xfrm>
              <a:off x="22953169" y="8879719"/>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2" name="Rounded Rectangle 551"/>
            <p:cNvSpPr/>
            <p:nvPr/>
          </p:nvSpPr>
          <p:spPr>
            <a:xfrm>
              <a:off x="22953169" y="9246334"/>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3" name="Rounded Rectangle 552"/>
            <p:cNvSpPr/>
            <p:nvPr/>
          </p:nvSpPr>
          <p:spPr>
            <a:xfrm>
              <a:off x="22953169" y="961294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4" name="Rounded Rectangle 553"/>
            <p:cNvSpPr/>
            <p:nvPr/>
          </p:nvSpPr>
          <p:spPr>
            <a:xfrm>
              <a:off x="22953169" y="997956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5" name="Rounded Rectangle 554"/>
            <p:cNvSpPr/>
            <p:nvPr/>
          </p:nvSpPr>
          <p:spPr>
            <a:xfrm>
              <a:off x="22938342" y="1034617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6" name="Rounded Rectangle 555"/>
            <p:cNvSpPr/>
            <p:nvPr/>
          </p:nvSpPr>
          <p:spPr>
            <a:xfrm>
              <a:off x="19677741" y="705921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7" name="Rounded Rectangle 556"/>
            <p:cNvSpPr/>
            <p:nvPr/>
          </p:nvSpPr>
          <p:spPr>
            <a:xfrm>
              <a:off x="19677741" y="7425833"/>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8" name="Rounded Rectangle 557"/>
            <p:cNvSpPr/>
            <p:nvPr/>
          </p:nvSpPr>
          <p:spPr>
            <a:xfrm>
              <a:off x="19677741" y="7792447"/>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59" name="Rounded Rectangle 558"/>
            <p:cNvSpPr/>
            <p:nvPr/>
          </p:nvSpPr>
          <p:spPr>
            <a:xfrm>
              <a:off x="19677741"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0" name="Rounded Rectangle 559"/>
            <p:cNvSpPr/>
            <p:nvPr/>
          </p:nvSpPr>
          <p:spPr>
            <a:xfrm>
              <a:off x="19662914"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1" name="Rounded Rectangle 560"/>
            <p:cNvSpPr/>
            <p:nvPr/>
          </p:nvSpPr>
          <p:spPr>
            <a:xfrm>
              <a:off x="20029856" y="7059218"/>
              <a:ext cx="270646" cy="281157"/>
            </a:xfrm>
            <a:prstGeom prst="roundRect">
              <a:avLst/>
            </a:prstGeom>
            <a:solidFill>
              <a:schemeClr val="tx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2" name="Rounded Rectangle 561"/>
            <p:cNvSpPr/>
            <p:nvPr/>
          </p:nvSpPr>
          <p:spPr>
            <a:xfrm>
              <a:off x="20029856"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3" name="Rounded Rectangle 562"/>
            <p:cNvSpPr/>
            <p:nvPr/>
          </p:nvSpPr>
          <p:spPr>
            <a:xfrm>
              <a:off x="20029856"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4" name="Rounded Rectangle 563"/>
            <p:cNvSpPr/>
            <p:nvPr/>
          </p:nvSpPr>
          <p:spPr>
            <a:xfrm>
              <a:off x="20029856"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5" name="Rounded Rectangle 564"/>
            <p:cNvSpPr/>
            <p:nvPr/>
          </p:nvSpPr>
          <p:spPr>
            <a:xfrm>
              <a:off x="20015030"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6" name="Rounded Rectangle 565"/>
            <p:cNvSpPr/>
            <p:nvPr/>
          </p:nvSpPr>
          <p:spPr>
            <a:xfrm>
              <a:off x="2039731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7" name="Rounded Rectangle 566"/>
            <p:cNvSpPr/>
            <p:nvPr/>
          </p:nvSpPr>
          <p:spPr>
            <a:xfrm>
              <a:off x="2039731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8" name="Rounded Rectangle 567"/>
            <p:cNvSpPr/>
            <p:nvPr/>
          </p:nvSpPr>
          <p:spPr>
            <a:xfrm>
              <a:off x="2039731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69" name="Rounded Rectangle 568"/>
            <p:cNvSpPr/>
            <p:nvPr/>
          </p:nvSpPr>
          <p:spPr>
            <a:xfrm>
              <a:off x="2039731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0" name="Rounded Rectangle 569"/>
            <p:cNvSpPr/>
            <p:nvPr/>
          </p:nvSpPr>
          <p:spPr>
            <a:xfrm>
              <a:off x="2038249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1" name="Rounded Rectangle 570"/>
            <p:cNvSpPr/>
            <p:nvPr/>
          </p:nvSpPr>
          <p:spPr>
            <a:xfrm>
              <a:off x="20779608"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2" name="Rounded Rectangle 571"/>
            <p:cNvSpPr/>
            <p:nvPr/>
          </p:nvSpPr>
          <p:spPr>
            <a:xfrm>
              <a:off x="20779608"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3" name="Rounded Rectangle 572"/>
            <p:cNvSpPr/>
            <p:nvPr/>
          </p:nvSpPr>
          <p:spPr>
            <a:xfrm>
              <a:off x="20779608"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4" name="Rounded Rectangle 573"/>
            <p:cNvSpPr/>
            <p:nvPr/>
          </p:nvSpPr>
          <p:spPr>
            <a:xfrm>
              <a:off x="20779608"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5" name="Rounded Rectangle 574"/>
            <p:cNvSpPr/>
            <p:nvPr/>
          </p:nvSpPr>
          <p:spPr>
            <a:xfrm>
              <a:off x="20764781"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6" name="Rounded Rectangle 575"/>
            <p:cNvSpPr/>
            <p:nvPr/>
          </p:nvSpPr>
          <p:spPr>
            <a:xfrm>
              <a:off x="21131724"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7" name="Rounded Rectangle 576"/>
            <p:cNvSpPr/>
            <p:nvPr/>
          </p:nvSpPr>
          <p:spPr>
            <a:xfrm>
              <a:off x="21131724"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8" name="Rounded Rectangle 577"/>
            <p:cNvSpPr/>
            <p:nvPr/>
          </p:nvSpPr>
          <p:spPr>
            <a:xfrm>
              <a:off x="21131724"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79" name="Rounded Rectangle 578"/>
            <p:cNvSpPr/>
            <p:nvPr/>
          </p:nvSpPr>
          <p:spPr>
            <a:xfrm>
              <a:off x="21131724"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0" name="Rounded Rectangle 579"/>
            <p:cNvSpPr/>
            <p:nvPr/>
          </p:nvSpPr>
          <p:spPr>
            <a:xfrm>
              <a:off x="21116897"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1" name="Rounded Rectangle 580"/>
            <p:cNvSpPr/>
            <p:nvPr/>
          </p:nvSpPr>
          <p:spPr>
            <a:xfrm>
              <a:off x="21499186"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2" name="Rounded Rectangle 581"/>
            <p:cNvSpPr/>
            <p:nvPr/>
          </p:nvSpPr>
          <p:spPr>
            <a:xfrm>
              <a:off x="21499186"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3" name="Rounded Rectangle 582"/>
            <p:cNvSpPr/>
            <p:nvPr/>
          </p:nvSpPr>
          <p:spPr>
            <a:xfrm>
              <a:off x="21499186"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4" name="Rounded Rectangle 583"/>
            <p:cNvSpPr/>
            <p:nvPr/>
          </p:nvSpPr>
          <p:spPr>
            <a:xfrm>
              <a:off x="21499186"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5" name="Rounded Rectangle 584"/>
            <p:cNvSpPr/>
            <p:nvPr/>
          </p:nvSpPr>
          <p:spPr>
            <a:xfrm>
              <a:off x="21484359"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6" name="Rounded Rectangle 585"/>
            <p:cNvSpPr/>
            <p:nvPr/>
          </p:nvSpPr>
          <p:spPr>
            <a:xfrm>
              <a:off x="2186612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7" name="Rounded Rectangle 586"/>
            <p:cNvSpPr/>
            <p:nvPr/>
          </p:nvSpPr>
          <p:spPr>
            <a:xfrm>
              <a:off x="2186612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8" name="Rounded Rectangle 587"/>
            <p:cNvSpPr/>
            <p:nvPr/>
          </p:nvSpPr>
          <p:spPr>
            <a:xfrm>
              <a:off x="2186612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89" name="Rounded Rectangle 588"/>
            <p:cNvSpPr/>
            <p:nvPr/>
          </p:nvSpPr>
          <p:spPr>
            <a:xfrm>
              <a:off x="2186612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0" name="Rounded Rectangle 589"/>
            <p:cNvSpPr/>
            <p:nvPr/>
          </p:nvSpPr>
          <p:spPr>
            <a:xfrm>
              <a:off x="2185130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1" name="Rounded Rectangle 590"/>
            <p:cNvSpPr/>
            <p:nvPr/>
          </p:nvSpPr>
          <p:spPr>
            <a:xfrm>
              <a:off x="22218244"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2" name="Rounded Rectangle 591"/>
            <p:cNvSpPr/>
            <p:nvPr/>
          </p:nvSpPr>
          <p:spPr>
            <a:xfrm>
              <a:off x="22218244"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3" name="Rounded Rectangle 592"/>
            <p:cNvSpPr/>
            <p:nvPr/>
          </p:nvSpPr>
          <p:spPr>
            <a:xfrm>
              <a:off x="22218244"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4" name="Rounded Rectangle 593"/>
            <p:cNvSpPr/>
            <p:nvPr/>
          </p:nvSpPr>
          <p:spPr>
            <a:xfrm>
              <a:off x="22218244"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5" name="Rounded Rectangle 594"/>
            <p:cNvSpPr/>
            <p:nvPr/>
          </p:nvSpPr>
          <p:spPr>
            <a:xfrm>
              <a:off x="22203417"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6" name="Rounded Rectangle 595"/>
            <p:cNvSpPr/>
            <p:nvPr/>
          </p:nvSpPr>
          <p:spPr>
            <a:xfrm>
              <a:off x="22585707"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7" name="Rounded Rectangle 596"/>
            <p:cNvSpPr/>
            <p:nvPr/>
          </p:nvSpPr>
          <p:spPr>
            <a:xfrm>
              <a:off x="22585707"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8" name="Rounded Rectangle 597"/>
            <p:cNvSpPr/>
            <p:nvPr/>
          </p:nvSpPr>
          <p:spPr>
            <a:xfrm>
              <a:off x="22585707"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599" name="Rounded Rectangle 598"/>
            <p:cNvSpPr/>
            <p:nvPr/>
          </p:nvSpPr>
          <p:spPr>
            <a:xfrm>
              <a:off x="22585707"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0" name="Rounded Rectangle 599"/>
            <p:cNvSpPr/>
            <p:nvPr/>
          </p:nvSpPr>
          <p:spPr>
            <a:xfrm>
              <a:off x="22570880"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1" name="Rounded Rectangle 600"/>
            <p:cNvSpPr/>
            <p:nvPr/>
          </p:nvSpPr>
          <p:spPr>
            <a:xfrm>
              <a:off x="22953169" y="7059218"/>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2" name="Rounded Rectangle 601"/>
            <p:cNvSpPr/>
            <p:nvPr/>
          </p:nvSpPr>
          <p:spPr>
            <a:xfrm>
              <a:off x="22953169" y="7425833"/>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3" name="Rounded Rectangle 602"/>
            <p:cNvSpPr/>
            <p:nvPr/>
          </p:nvSpPr>
          <p:spPr>
            <a:xfrm>
              <a:off x="22953169" y="779244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4" name="Rounded Rectangle 603"/>
            <p:cNvSpPr/>
            <p:nvPr/>
          </p:nvSpPr>
          <p:spPr>
            <a:xfrm>
              <a:off x="22953169" y="8159062"/>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sp>
          <p:nvSpPr>
            <p:cNvPr id="605" name="Rounded Rectangle 604"/>
            <p:cNvSpPr/>
            <p:nvPr/>
          </p:nvSpPr>
          <p:spPr>
            <a:xfrm>
              <a:off x="22938342" y="8525677"/>
              <a:ext cx="270646" cy="281157"/>
            </a:xfrm>
            <a:prstGeom prst="roundRect">
              <a:avLst/>
            </a:prstGeom>
            <a:solidFill>
              <a:schemeClr val="tx1">
                <a:lumMod val="60000"/>
                <a:lumOff val="4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endParaRPr>
            </a:p>
          </p:txBody>
        </p:sp>
      </p:grpSp>
    </p:spTree>
    <p:extLst>
      <p:ext uri="{BB962C8B-B14F-4D97-AF65-F5344CB8AC3E}">
        <p14:creationId xmlns:p14="http://schemas.microsoft.com/office/powerpoint/2010/main" val="1990698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Switching as a service</a:t>
            </a:r>
            <a:endParaRPr lang="en-US" dirty="0"/>
          </a:p>
        </p:txBody>
      </p:sp>
      <p:sp>
        <p:nvSpPr>
          <p:cNvPr id="9" name="Title 12"/>
          <p:cNvSpPr txBox="1">
            <a:spLocks/>
          </p:cNvSpPr>
          <p:nvPr/>
        </p:nvSpPr>
        <p:spPr>
          <a:xfrm>
            <a:off x="8167365" y="9135223"/>
            <a:ext cx="7486740"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a:solidFill>
                  <a:schemeClr val="tx1">
                    <a:lumMod val="50000"/>
                  </a:schemeClr>
                </a:solidFill>
                <a:latin typeface="Franklin Gothic Book" charset="0"/>
                <a:ea typeface="Franklin Gothic Book" charset="0"/>
                <a:cs typeface="Franklin Gothic Book" charset="0"/>
              </a:rPr>
              <a:t>Regular </a:t>
            </a:r>
            <a:r>
              <a:rPr lang="en-US" sz="4800" b="1" dirty="0" smtClean="0">
                <a:solidFill>
                  <a:schemeClr val="tx1">
                    <a:lumMod val="50000"/>
                  </a:schemeClr>
                </a:solidFill>
                <a:latin typeface="Franklin Gothic Book" charset="0"/>
                <a:ea typeface="Franklin Gothic Book" charset="0"/>
                <a:cs typeface="Franklin Gothic Book" charset="0"/>
              </a:rPr>
              <a:t>SW updates</a:t>
            </a:r>
            <a:endParaRPr lang="en-US" sz="4800" b="1" dirty="0">
              <a:solidFill>
                <a:schemeClr val="tx1">
                  <a:lumMod val="50000"/>
                </a:schemeClr>
              </a:solidFill>
              <a:latin typeface="Franklin Gothic Book" charset="0"/>
              <a:ea typeface="Franklin Gothic Book" charset="0"/>
              <a:cs typeface="Franklin Gothic Book" charset="0"/>
            </a:endParaRPr>
          </a:p>
        </p:txBody>
      </p:sp>
      <p:sp>
        <p:nvSpPr>
          <p:cNvPr id="10" name="TextBox 9"/>
          <p:cNvSpPr txBox="1"/>
          <p:nvPr/>
        </p:nvSpPr>
        <p:spPr>
          <a:xfrm>
            <a:off x="1493252" y="9055709"/>
            <a:ext cx="6100244" cy="830997"/>
          </a:xfrm>
          <a:prstGeom prst="rect">
            <a:avLst/>
          </a:prstGeom>
          <a:noFill/>
        </p:spPr>
        <p:txBody>
          <a:bodyPr wrap="square" rtlCol="0">
            <a:spAutoFit/>
          </a:bodyPr>
          <a:lstStyle/>
          <a:p>
            <a:r>
              <a:rPr lang="en-US" sz="4800" b="1" dirty="0" smtClean="0">
                <a:solidFill>
                  <a:schemeClr val="tx1">
                    <a:lumMod val="50000"/>
                  </a:schemeClr>
                </a:solidFill>
                <a:latin typeface="Franklin Gothic Book" charset="0"/>
                <a:ea typeface="Franklin Gothic Book" charset="0"/>
                <a:cs typeface="Franklin Gothic Book" charset="0"/>
              </a:rPr>
              <a:t>Continuous forwarding</a:t>
            </a:r>
            <a:endParaRPr lang="en-US" sz="4800" b="1" dirty="0">
              <a:solidFill>
                <a:schemeClr val="tx1">
                  <a:lumMod val="50000"/>
                </a:schemeClr>
              </a:solidFill>
              <a:latin typeface="Franklin Gothic Book" charset="0"/>
              <a:ea typeface="Franklin Gothic Book" charset="0"/>
              <a:cs typeface="Franklin Gothic Book" charset="0"/>
            </a:endParaRPr>
          </a:p>
        </p:txBody>
      </p:sp>
      <p:sp>
        <p:nvSpPr>
          <p:cNvPr id="11" name="Title 12"/>
          <p:cNvSpPr txBox="1">
            <a:spLocks/>
          </p:cNvSpPr>
          <p:nvPr/>
        </p:nvSpPr>
        <p:spPr>
          <a:xfrm>
            <a:off x="16227974" y="9055709"/>
            <a:ext cx="5498666" cy="1499440"/>
          </a:xfrm>
          <a:prstGeom prst="rect">
            <a:avLst/>
          </a:prstGeom>
        </p:spPr>
        <p:txBody>
          <a:bodyPr vert="horz" wrap="square" lIns="0" tIns="0" rIns="91440" bIns="0" rtlCol="0" anchor="t" anchorCtr="0">
            <a:noAutofit/>
          </a:bodyPr>
          <a:lstStyle>
            <a:lvl1pPr algn="l" defTabSz="914400" rtl="0" eaLnBrk="1" latinLnBrk="0" hangingPunct="1">
              <a:lnSpc>
                <a:spcPct val="88000"/>
              </a:lnSpc>
              <a:spcBef>
                <a:spcPct val="0"/>
              </a:spcBef>
              <a:buNone/>
              <a:defRPr sz="3400" kern="1200">
                <a:solidFill>
                  <a:schemeClr val="tx1"/>
                </a:solidFill>
                <a:latin typeface="+mj-lt"/>
                <a:ea typeface="+mj-ea"/>
                <a:cs typeface="+mj-cs"/>
              </a:defRPr>
            </a:lvl1pPr>
          </a:lstStyle>
          <a:p>
            <a:pPr algn="ctr">
              <a:defRPr/>
            </a:pPr>
            <a:r>
              <a:rPr lang="en-US" sz="4800" b="1" dirty="0" smtClean="0">
                <a:solidFill>
                  <a:schemeClr val="tx1">
                    <a:lumMod val="50000"/>
                  </a:schemeClr>
                </a:solidFill>
                <a:latin typeface="Franklin Gothic Book" charset="0"/>
                <a:ea typeface="Franklin Gothic Book" charset="0"/>
                <a:cs typeface="Franklin Gothic Book" charset="0"/>
              </a:rPr>
              <a:t>Move fast!</a:t>
            </a:r>
            <a:endParaRPr lang="en-US" sz="4800" b="1" dirty="0">
              <a:solidFill>
                <a:schemeClr val="tx1">
                  <a:lumMod val="50000"/>
                </a:schemeClr>
              </a:solidFill>
              <a:latin typeface="Franklin Gothic Book" charset="0"/>
              <a:ea typeface="Franklin Gothic Book" charset="0"/>
              <a:cs typeface="Franklin Gothic Book" charset="0"/>
            </a:endParaRPr>
          </a:p>
        </p:txBody>
      </p:sp>
      <p:pic>
        <p:nvPicPr>
          <p:cNvPr id="13" name="Icons-72.png"/>
          <p:cNvPicPr>
            <a:picLocks noChangeAspect="1"/>
          </p:cNvPicPr>
          <p:nvPr/>
        </p:nvPicPr>
        <p:blipFill>
          <a:blip r:embed="rId3">
            <a:alphaModFix/>
            <a:biLevel thresh="75000"/>
            <a:extLst/>
          </a:blip>
          <a:stretch>
            <a:fillRect/>
          </a:stretch>
        </p:blipFill>
        <p:spPr>
          <a:xfrm>
            <a:off x="9985604" y="4606002"/>
            <a:ext cx="3670639" cy="3670639"/>
          </a:xfrm>
          <a:prstGeom prst="rect">
            <a:avLst/>
          </a:prstGeom>
          <a:ln w="12700">
            <a:miter lim="400000"/>
          </a:ln>
        </p:spPr>
      </p:pic>
      <p:pic>
        <p:nvPicPr>
          <p:cNvPr id="15" name="Picture 14"/>
          <p:cNvPicPr>
            <a:picLocks noChangeAspect="1"/>
          </p:cNvPicPr>
          <p:nvPr/>
        </p:nvPicPr>
        <p:blipFill>
          <a:blip r:embed="rId4">
            <a:biLevel thresh="75000"/>
          </a:blip>
          <a:stretch>
            <a:fillRect/>
          </a:stretch>
        </p:blipFill>
        <p:spPr>
          <a:xfrm>
            <a:off x="16856408" y="4320422"/>
            <a:ext cx="4241800" cy="4241800"/>
          </a:xfrm>
          <a:prstGeom prst="rect">
            <a:avLst/>
          </a:prstGeom>
        </p:spPr>
      </p:pic>
      <p:pic>
        <p:nvPicPr>
          <p:cNvPr id="16" name="Picture 15"/>
          <p:cNvPicPr>
            <a:picLocks noChangeAspect="1"/>
          </p:cNvPicPr>
          <p:nvPr/>
        </p:nvPicPr>
        <p:blipFill>
          <a:blip r:embed="rId5">
            <a:biLevel thresh="75000"/>
          </a:blip>
          <a:stretch>
            <a:fillRect/>
          </a:stretch>
        </p:blipFill>
        <p:spPr>
          <a:xfrm>
            <a:off x="2462183" y="4320422"/>
            <a:ext cx="4241800" cy="4241800"/>
          </a:xfrm>
          <a:prstGeom prst="rect">
            <a:avLst/>
          </a:prstGeom>
        </p:spPr>
      </p:pic>
      <p:cxnSp>
        <p:nvCxnSpPr>
          <p:cNvPr id="18" name="Straight Arrow Connector 17"/>
          <p:cNvCxnSpPr/>
          <p:nvPr/>
        </p:nvCxnSpPr>
        <p:spPr>
          <a:xfrm>
            <a:off x="7787235" y="6401564"/>
            <a:ext cx="1232446" cy="39757"/>
          </a:xfrm>
          <a:prstGeom prst="straightConnector1">
            <a:avLst/>
          </a:prstGeom>
          <a:noFill/>
          <a:ln w="136525" cap="rnd">
            <a:solidFill>
              <a:srgbClr val="92D050"/>
            </a:solidFill>
            <a:prstDash val="solid"/>
            <a:miter lim="800000"/>
            <a:headEnd type="none"/>
            <a:tailEnd type="arrow"/>
          </a:ln>
          <a:effectLst/>
          <a:sp3d/>
        </p:spPr>
        <p:style>
          <a:lnRef idx="0">
            <a:scrgbClr r="0" g="0" b="0"/>
          </a:lnRef>
          <a:fillRef idx="0">
            <a:scrgbClr r="0" g="0" b="0"/>
          </a:fillRef>
          <a:effectRef idx="0">
            <a:scrgbClr r="0" g="0" b="0"/>
          </a:effectRef>
          <a:fontRef idx="none"/>
        </p:style>
      </p:cxnSp>
      <p:cxnSp>
        <p:nvCxnSpPr>
          <p:cNvPr id="19" name="Straight Arrow Connector 18"/>
          <p:cNvCxnSpPr/>
          <p:nvPr/>
        </p:nvCxnSpPr>
        <p:spPr>
          <a:xfrm>
            <a:off x="14540710" y="6401564"/>
            <a:ext cx="1232446" cy="39757"/>
          </a:xfrm>
          <a:prstGeom prst="straightConnector1">
            <a:avLst/>
          </a:prstGeom>
          <a:noFill/>
          <a:ln w="136525" cap="rnd">
            <a:solidFill>
              <a:srgbClr val="92D050"/>
            </a:solidFill>
            <a:prstDash val="solid"/>
            <a:miter lim="800000"/>
            <a:headEnd type="none"/>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540559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Moving fast!</a:t>
            </a:r>
            <a:endParaRPr lang="en-US" dirty="0"/>
          </a:p>
        </p:txBody>
      </p:sp>
      <p:pic>
        <p:nvPicPr>
          <p:cNvPr id="7" name="Icons-46.png"/>
          <p:cNvPicPr>
            <a:picLocks noChangeAspect="1"/>
          </p:cNvPicPr>
          <p:nvPr/>
        </p:nvPicPr>
        <p:blipFill>
          <a:blip r:embed="rId3">
            <a:biLevel thresh="75000"/>
            <a:extLst/>
          </a:blip>
          <a:stretch>
            <a:fillRect/>
          </a:stretch>
        </p:blipFill>
        <p:spPr>
          <a:xfrm>
            <a:off x="1669925" y="4373219"/>
            <a:ext cx="4161336" cy="4161336"/>
          </a:xfrm>
          <a:prstGeom prst="rect">
            <a:avLst/>
          </a:prstGeom>
          <a:ln w="12700">
            <a:miter lim="400000"/>
          </a:ln>
        </p:spPr>
      </p:pic>
      <p:sp>
        <p:nvSpPr>
          <p:cNvPr id="8" name="Text Placeholder 1"/>
          <p:cNvSpPr txBox="1">
            <a:spLocks/>
          </p:cNvSpPr>
          <p:nvPr/>
        </p:nvSpPr>
        <p:spPr>
          <a:xfrm>
            <a:off x="807396"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New protocols </a:t>
            </a:r>
            <a:endParaRPr lang="en-US" sz="6000" spc="122" dirty="0" smtClean="0">
              <a:solidFill>
                <a:schemeClr val="tx1"/>
              </a:solidFill>
              <a:latin typeface="FreightSans Pro Medium" charset="0"/>
              <a:ea typeface="FreightSans Pro Medium" charset="0"/>
              <a:cs typeface="FreightSans Pro Medium" charset="0"/>
            </a:endParaRPr>
          </a:p>
          <a:p>
            <a:pPr algn="ctr" hangingPunct="1"/>
            <a:r>
              <a:rPr lang="en-US" sz="6000" spc="122" dirty="0" smtClean="0">
                <a:solidFill>
                  <a:schemeClr val="tx1"/>
                </a:solidFill>
                <a:latin typeface="FreightSans Pro Medium" charset="0"/>
                <a:ea typeface="FreightSans Pro Medium" charset="0"/>
                <a:cs typeface="FreightSans Pro Medium" charset="0"/>
              </a:rPr>
              <a:t>+ </a:t>
            </a:r>
            <a:r>
              <a:rPr lang="en-US" sz="6000" spc="122" dirty="0" smtClean="0">
                <a:solidFill>
                  <a:schemeClr val="tx1"/>
                </a:solidFill>
                <a:latin typeface="FreightSans Pro Medium" charset="0"/>
                <a:ea typeface="FreightSans Pro Medium" charset="0"/>
                <a:cs typeface="FreightSans Pro Medium" charset="0"/>
              </a:rPr>
              <a:t>topologies</a:t>
            </a:r>
            <a:endParaRPr lang="en-US" sz="6000" spc="122" dirty="0">
              <a:solidFill>
                <a:schemeClr val="tx1"/>
              </a:solidFill>
              <a:latin typeface="FreightSans Pro Medium" charset="0"/>
              <a:ea typeface="FreightSans Pro Medium" charset="0"/>
              <a:cs typeface="FreightSans Pro Medium" charset="0"/>
            </a:endParaRPr>
          </a:p>
        </p:txBody>
      </p:sp>
    </p:spTree>
    <p:extLst>
      <p:ext uri="{BB962C8B-B14F-4D97-AF65-F5344CB8AC3E}">
        <p14:creationId xmlns:p14="http://schemas.microsoft.com/office/powerpoint/2010/main" val="158587674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Tree>
    <p:extLst>
      <p:ext uri="{BB962C8B-B14F-4D97-AF65-F5344CB8AC3E}">
        <p14:creationId xmlns:p14="http://schemas.microsoft.com/office/powerpoint/2010/main" val="4039676580"/>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Moving fast!</a:t>
            </a:r>
            <a:endParaRPr lang="en-US" dirty="0"/>
          </a:p>
        </p:txBody>
      </p:sp>
      <p:sp>
        <p:nvSpPr>
          <p:cNvPr id="10" name="Text Placeholder 1"/>
          <p:cNvSpPr txBox="1">
            <a:spLocks/>
          </p:cNvSpPr>
          <p:nvPr/>
        </p:nvSpPr>
        <p:spPr>
          <a:xfrm>
            <a:off x="6880451"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Comprehensive monitoring</a:t>
            </a:r>
            <a:endParaRPr lang="en-US" sz="6000" spc="122" dirty="0">
              <a:solidFill>
                <a:schemeClr val="tx1"/>
              </a:solidFill>
              <a:latin typeface="FreightSans Pro Medium" charset="0"/>
              <a:ea typeface="FreightSans Pro Medium" charset="0"/>
              <a:cs typeface="FreightSans Pro Medium" charset="0"/>
            </a:endParaRPr>
          </a:p>
        </p:txBody>
      </p:sp>
      <p:pic>
        <p:nvPicPr>
          <p:cNvPr id="11" name="Icons-46.png"/>
          <p:cNvPicPr>
            <a:picLocks noChangeAspect="1"/>
          </p:cNvPicPr>
          <p:nvPr/>
        </p:nvPicPr>
        <p:blipFill>
          <a:blip r:embed="rId3">
            <a:biLevel thresh="75000"/>
            <a:extLst/>
          </a:blip>
          <a:stretch>
            <a:fillRect/>
          </a:stretch>
        </p:blipFill>
        <p:spPr>
          <a:xfrm>
            <a:off x="1669925" y="4373219"/>
            <a:ext cx="4161336" cy="4161336"/>
          </a:xfrm>
          <a:prstGeom prst="rect">
            <a:avLst/>
          </a:prstGeom>
          <a:ln w="12700">
            <a:miter lim="400000"/>
          </a:ln>
        </p:spPr>
      </p:pic>
      <p:sp>
        <p:nvSpPr>
          <p:cNvPr id="12" name="Text Placeholder 1"/>
          <p:cNvSpPr txBox="1">
            <a:spLocks/>
          </p:cNvSpPr>
          <p:nvPr/>
        </p:nvSpPr>
        <p:spPr>
          <a:xfrm>
            <a:off x="807396"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New protocols </a:t>
            </a:r>
            <a:endParaRPr lang="en-US" sz="6000" spc="122" dirty="0" smtClean="0">
              <a:solidFill>
                <a:schemeClr val="tx1"/>
              </a:solidFill>
              <a:latin typeface="FreightSans Pro Medium" charset="0"/>
              <a:ea typeface="FreightSans Pro Medium" charset="0"/>
              <a:cs typeface="FreightSans Pro Medium" charset="0"/>
            </a:endParaRPr>
          </a:p>
          <a:p>
            <a:pPr algn="ctr" hangingPunct="1"/>
            <a:r>
              <a:rPr lang="en-US" sz="6000" spc="122" dirty="0" smtClean="0">
                <a:solidFill>
                  <a:schemeClr val="tx1"/>
                </a:solidFill>
                <a:latin typeface="FreightSans Pro Medium" charset="0"/>
                <a:ea typeface="FreightSans Pro Medium" charset="0"/>
                <a:cs typeface="FreightSans Pro Medium" charset="0"/>
              </a:rPr>
              <a:t>+ </a:t>
            </a:r>
            <a:r>
              <a:rPr lang="en-US" sz="6000" spc="122" dirty="0" smtClean="0">
                <a:solidFill>
                  <a:schemeClr val="tx1"/>
                </a:solidFill>
                <a:latin typeface="FreightSans Pro Medium" charset="0"/>
                <a:ea typeface="FreightSans Pro Medium" charset="0"/>
                <a:cs typeface="FreightSans Pro Medium" charset="0"/>
              </a:rPr>
              <a:t>topologies</a:t>
            </a:r>
            <a:endParaRPr lang="en-US" sz="6000" spc="122" dirty="0">
              <a:solidFill>
                <a:schemeClr val="tx1"/>
              </a:solidFill>
              <a:latin typeface="FreightSans Pro Medium" charset="0"/>
              <a:ea typeface="FreightSans Pro Medium" charset="0"/>
              <a:cs typeface="FreightSans Pro Medium" charset="0"/>
            </a:endParaRPr>
          </a:p>
        </p:txBody>
      </p:sp>
      <p:pic>
        <p:nvPicPr>
          <p:cNvPr id="14" name="Icons-52.png"/>
          <p:cNvPicPr>
            <a:picLocks noGrp="1" noChangeAspect="1"/>
          </p:cNvPicPr>
          <p:nvPr/>
        </p:nvPicPr>
        <p:blipFill>
          <a:blip r:embed="rId4">
            <a:biLevel thresh="75000"/>
            <a:extLst/>
          </a:blip>
          <a:srcRect l="74" r="74"/>
          <a:stretch>
            <a:fillRect/>
          </a:stretch>
        </p:blipFill>
        <p:spPr>
          <a:xfrm>
            <a:off x="7885059" y="4921907"/>
            <a:ext cx="3413200" cy="3413200"/>
          </a:xfrm>
          <a:prstGeom prst="rect">
            <a:avLst/>
          </a:prstGeom>
          <a:ln w="12700">
            <a:miter lim="400000"/>
          </a:ln>
          <a:extLst>
            <a:ext uri="{C572A759-6A51-4108-AA02-DFA0A04FC94B}">
              <ma14:wrappingTextBoxFlag xmlns:ma14="http://schemas.microsoft.com/office/mac/drawingml/2011/main" val="1"/>
            </a:ext>
          </a:extLst>
        </p:spPr>
      </p:pic>
    </p:spTree>
    <p:extLst>
      <p:ext uri="{BB962C8B-B14F-4D97-AF65-F5344CB8AC3E}">
        <p14:creationId xmlns:p14="http://schemas.microsoft.com/office/powerpoint/2010/main" val="1827085452"/>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Moving fast!</a:t>
            </a:r>
            <a:endParaRPr lang="en-US" dirty="0"/>
          </a:p>
        </p:txBody>
      </p:sp>
      <p:sp>
        <p:nvSpPr>
          <p:cNvPr id="16" name="Text Placeholder 1"/>
          <p:cNvSpPr txBox="1">
            <a:spLocks/>
          </p:cNvSpPr>
          <p:nvPr/>
        </p:nvSpPr>
        <p:spPr>
          <a:xfrm>
            <a:off x="6880451"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Comprehensive monitoring</a:t>
            </a:r>
            <a:endParaRPr lang="en-US" sz="6000" spc="122" dirty="0">
              <a:solidFill>
                <a:schemeClr val="tx1"/>
              </a:solidFill>
              <a:latin typeface="FreightSans Pro Medium" charset="0"/>
              <a:ea typeface="FreightSans Pro Medium" charset="0"/>
              <a:cs typeface="FreightSans Pro Medium" charset="0"/>
            </a:endParaRPr>
          </a:p>
        </p:txBody>
      </p:sp>
      <p:pic>
        <p:nvPicPr>
          <p:cNvPr id="17" name="Icons-46.png"/>
          <p:cNvPicPr>
            <a:picLocks noChangeAspect="1"/>
          </p:cNvPicPr>
          <p:nvPr/>
        </p:nvPicPr>
        <p:blipFill>
          <a:blip r:embed="rId3">
            <a:biLevel thresh="75000"/>
            <a:extLst/>
          </a:blip>
          <a:stretch>
            <a:fillRect/>
          </a:stretch>
        </p:blipFill>
        <p:spPr>
          <a:xfrm>
            <a:off x="1669925" y="4373219"/>
            <a:ext cx="4161336" cy="4161336"/>
          </a:xfrm>
          <a:prstGeom prst="rect">
            <a:avLst/>
          </a:prstGeom>
          <a:ln w="12700">
            <a:miter lim="400000"/>
          </a:ln>
        </p:spPr>
      </p:pic>
      <p:sp>
        <p:nvSpPr>
          <p:cNvPr id="18" name="Text Placeholder 1"/>
          <p:cNvSpPr txBox="1">
            <a:spLocks/>
          </p:cNvSpPr>
          <p:nvPr/>
        </p:nvSpPr>
        <p:spPr>
          <a:xfrm>
            <a:off x="807396"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New protocols </a:t>
            </a:r>
            <a:endParaRPr lang="en-US" sz="6000" spc="122" dirty="0" smtClean="0">
              <a:solidFill>
                <a:schemeClr val="tx1"/>
              </a:solidFill>
              <a:latin typeface="FreightSans Pro Medium" charset="0"/>
              <a:ea typeface="FreightSans Pro Medium" charset="0"/>
              <a:cs typeface="FreightSans Pro Medium" charset="0"/>
            </a:endParaRPr>
          </a:p>
          <a:p>
            <a:pPr algn="ctr" hangingPunct="1"/>
            <a:r>
              <a:rPr lang="en-US" sz="6000" spc="122" dirty="0" smtClean="0">
                <a:solidFill>
                  <a:schemeClr val="tx1"/>
                </a:solidFill>
                <a:latin typeface="FreightSans Pro Medium" charset="0"/>
                <a:ea typeface="FreightSans Pro Medium" charset="0"/>
                <a:cs typeface="FreightSans Pro Medium" charset="0"/>
              </a:rPr>
              <a:t>+ </a:t>
            </a:r>
            <a:r>
              <a:rPr lang="en-US" sz="6000" spc="122" dirty="0" smtClean="0">
                <a:solidFill>
                  <a:schemeClr val="tx1"/>
                </a:solidFill>
                <a:latin typeface="FreightSans Pro Medium" charset="0"/>
                <a:ea typeface="FreightSans Pro Medium" charset="0"/>
                <a:cs typeface="FreightSans Pro Medium" charset="0"/>
              </a:rPr>
              <a:t>topologies</a:t>
            </a:r>
            <a:endParaRPr lang="en-US" sz="6000" spc="122" dirty="0">
              <a:solidFill>
                <a:schemeClr val="tx1"/>
              </a:solidFill>
              <a:latin typeface="FreightSans Pro Medium" charset="0"/>
              <a:ea typeface="FreightSans Pro Medium" charset="0"/>
              <a:cs typeface="FreightSans Pro Medium" charset="0"/>
            </a:endParaRPr>
          </a:p>
        </p:txBody>
      </p:sp>
      <p:pic>
        <p:nvPicPr>
          <p:cNvPr id="19" name="Picture 18"/>
          <p:cNvPicPr>
            <a:picLocks noChangeAspect="1"/>
          </p:cNvPicPr>
          <p:nvPr/>
        </p:nvPicPr>
        <p:blipFill>
          <a:blip r:embed="rId4">
            <a:biLevel thresh="75000"/>
          </a:blip>
          <a:stretch>
            <a:fillRect/>
          </a:stretch>
        </p:blipFill>
        <p:spPr>
          <a:xfrm>
            <a:off x="12766846" y="4033789"/>
            <a:ext cx="4910080" cy="4898333"/>
          </a:xfrm>
          <a:prstGeom prst="rect">
            <a:avLst/>
          </a:prstGeom>
        </p:spPr>
      </p:pic>
      <p:pic>
        <p:nvPicPr>
          <p:cNvPr id="20" name="Icons-52.png"/>
          <p:cNvPicPr>
            <a:picLocks noGrp="1" noChangeAspect="1"/>
          </p:cNvPicPr>
          <p:nvPr/>
        </p:nvPicPr>
        <p:blipFill>
          <a:blip r:embed="rId5">
            <a:biLevel thresh="75000"/>
            <a:extLst/>
          </a:blip>
          <a:srcRect l="74" r="74"/>
          <a:stretch>
            <a:fillRect/>
          </a:stretch>
        </p:blipFill>
        <p:spPr>
          <a:xfrm>
            <a:off x="7885059" y="4921907"/>
            <a:ext cx="3413200" cy="3413200"/>
          </a:xfrm>
          <a:prstGeom prst="rect">
            <a:avLst/>
          </a:prstGeom>
          <a:ln w="12700">
            <a:miter lim="400000"/>
          </a:ln>
          <a:extLst>
            <a:ext uri="{C572A759-6A51-4108-AA02-DFA0A04FC94B}">
              <ma14:wrappingTextBoxFlag xmlns:ma14="http://schemas.microsoft.com/office/mac/drawingml/2011/main" val="1"/>
            </a:ext>
          </a:extLst>
        </p:spPr>
      </p:pic>
      <p:sp>
        <p:nvSpPr>
          <p:cNvPr id="21" name="Text Placeholder 1"/>
          <p:cNvSpPr txBox="1">
            <a:spLocks/>
          </p:cNvSpPr>
          <p:nvPr/>
        </p:nvSpPr>
        <p:spPr>
          <a:xfrm>
            <a:off x="12913749"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Smarter operational tools</a:t>
            </a:r>
            <a:endParaRPr lang="en-US" sz="6000" spc="122" dirty="0">
              <a:solidFill>
                <a:schemeClr val="tx1"/>
              </a:solidFill>
              <a:latin typeface="FreightSans Pro Medium" charset="0"/>
              <a:ea typeface="FreightSans Pro Medium" charset="0"/>
              <a:cs typeface="FreightSans Pro Medium" charset="0"/>
            </a:endParaRPr>
          </a:p>
        </p:txBody>
      </p:sp>
    </p:spTree>
    <p:extLst>
      <p:ext uri="{BB962C8B-B14F-4D97-AF65-F5344CB8AC3E}">
        <p14:creationId xmlns:p14="http://schemas.microsoft.com/office/powerpoint/2010/main" val="227212852"/>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Moving fast!</a:t>
            </a:r>
            <a:endParaRPr lang="en-US" dirty="0"/>
          </a:p>
        </p:txBody>
      </p:sp>
      <p:sp>
        <p:nvSpPr>
          <p:cNvPr id="11" name="Text Placeholder 1"/>
          <p:cNvSpPr txBox="1">
            <a:spLocks/>
          </p:cNvSpPr>
          <p:nvPr/>
        </p:nvSpPr>
        <p:spPr>
          <a:xfrm>
            <a:off x="6880451"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Comprehensive monitoring</a:t>
            </a:r>
            <a:endParaRPr lang="en-US" sz="6000" spc="122" dirty="0">
              <a:solidFill>
                <a:schemeClr val="tx1"/>
              </a:solidFill>
              <a:latin typeface="FreightSans Pro Medium" charset="0"/>
              <a:ea typeface="FreightSans Pro Medium" charset="0"/>
              <a:cs typeface="FreightSans Pro Medium" charset="0"/>
            </a:endParaRPr>
          </a:p>
        </p:txBody>
      </p:sp>
      <p:pic>
        <p:nvPicPr>
          <p:cNvPr id="12" name="Icons-46.png"/>
          <p:cNvPicPr>
            <a:picLocks noChangeAspect="1"/>
          </p:cNvPicPr>
          <p:nvPr/>
        </p:nvPicPr>
        <p:blipFill>
          <a:blip r:embed="rId3">
            <a:biLevel thresh="75000"/>
            <a:extLst/>
          </a:blip>
          <a:stretch>
            <a:fillRect/>
          </a:stretch>
        </p:blipFill>
        <p:spPr>
          <a:xfrm>
            <a:off x="1669925" y="4373219"/>
            <a:ext cx="4161336" cy="4161336"/>
          </a:xfrm>
          <a:prstGeom prst="rect">
            <a:avLst/>
          </a:prstGeom>
          <a:ln w="12700">
            <a:miter lim="400000"/>
          </a:ln>
        </p:spPr>
      </p:pic>
      <p:sp>
        <p:nvSpPr>
          <p:cNvPr id="13" name="Text Placeholder 1"/>
          <p:cNvSpPr txBox="1">
            <a:spLocks/>
          </p:cNvSpPr>
          <p:nvPr/>
        </p:nvSpPr>
        <p:spPr>
          <a:xfrm>
            <a:off x="807396"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New protocols </a:t>
            </a:r>
            <a:endParaRPr lang="en-US" sz="6000" spc="122" dirty="0" smtClean="0">
              <a:solidFill>
                <a:schemeClr val="tx1"/>
              </a:solidFill>
              <a:latin typeface="FreightSans Pro Medium" charset="0"/>
              <a:ea typeface="FreightSans Pro Medium" charset="0"/>
              <a:cs typeface="FreightSans Pro Medium" charset="0"/>
            </a:endParaRPr>
          </a:p>
          <a:p>
            <a:pPr algn="ctr" hangingPunct="1"/>
            <a:r>
              <a:rPr lang="en-US" sz="6000" spc="122" dirty="0" smtClean="0">
                <a:solidFill>
                  <a:schemeClr val="tx1"/>
                </a:solidFill>
                <a:latin typeface="FreightSans Pro Medium" charset="0"/>
                <a:ea typeface="FreightSans Pro Medium" charset="0"/>
                <a:cs typeface="FreightSans Pro Medium" charset="0"/>
              </a:rPr>
              <a:t>+ </a:t>
            </a:r>
            <a:r>
              <a:rPr lang="en-US" sz="6000" spc="122" dirty="0" smtClean="0">
                <a:solidFill>
                  <a:schemeClr val="tx1"/>
                </a:solidFill>
                <a:latin typeface="FreightSans Pro Medium" charset="0"/>
                <a:ea typeface="FreightSans Pro Medium" charset="0"/>
                <a:cs typeface="FreightSans Pro Medium" charset="0"/>
              </a:rPr>
              <a:t>topologies</a:t>
            </a:r>
            <a:endParaRPr lang="en-US" sz="6000" spc="122" dirty="0">
              <a:solidFill>
                <a:schemeClr val="tx1"/>
              </a:solidFill>
              <a:latin typeface="FreightSans Pro Medium" charset="0"/>
              <a:ea typeface="FreightSans Pro Medium" charset="0"/>
              <a:cs typeface="FreightSans Pro Medium" charset="0"/>
            </a:endParaRPr>
          </a:p>
        </p:txBody>
      </p:sp>
      <p:pic>
        <p:nvPicPr>
          <p:cNvPr id="2" name="Picture 1"/>
          <p:cNvPicPr>
            <a:picLocks noChangeAspect="1"/>
          </p:cNvPicPr>
          <p:nvPr/>
        </p:nvPicPr>
        <p:blipFill>
          <a:blip r:embed="rId4">
            <a:biLevel thresh="75000"/>
          </a:blip>
          <a:stretch>
            <a:fillRect/>
          </a:stretch>
        </p:blipFill>
        <p:spPr>
          <a:xfrm>
            <a:off x="12766846" y="4033789"/>
            <a:ext cx="4910080" cy="4898333"/>
          </a:xfrm>
          <a:prstGeom prst="rect">
            <a:avLst/>
          </a:prstGeom>
        </p:spPr>
      </p:pic>
      <p:pic>
        <p:nvPicPr>
          <p:cNvPr id="14" name="Icons-52.png"/>
          <p:cNvPicPr>
            <a:picLocks noGrp="1" noChangeAspect="1"/>
          </p:cNvPicPr>
          <p:nvPr/>
        </p:nvPicPr>
        <p:blipFill>
          <a:blip r:embed="rId5">
            <a:biLevel thresh="75000"/>
            <a:extLst/>
          </a:blip>
          <a:srcRect l="74" r="74"/>
          <a:stretch>
            <a:fillRect/>
          </a:stretch>
        </p:blipFill>
        <p:spPr>
          <a:xfrm>
            <a:off x="7885059" y="4921907"/>
            <a:ext cx="3413200" cy="3413200"/>
          </a:xfrm>
          <a:prstGeom prst="rect">
            <a:avLst/>
          </a:prstGeom>
          <a:ln w="12700">
            <a:miter lim="400000"/>
          </a:ln>
          <a:extLst>
            <a:ext uri="{C572A759-6A51-4108-AA02-DFA0A04FC94B}">
              <ma14:wrappingTextBoxFlag xmlns:ma14="http://schemas.microsoft.com/office/mac/drawingml/2011/main" val="1"/>
            </a:ext>
          </a:extLst>
        </p:spPr>
      </p:pic>
      <p:sp>
        <p:nvSpPr>
          <p:cNvPr id="15" name="Text Placeholder 1"/>
          <p:cNvSpPr txBox="1">
            <a:spLocks/>
          </p:cNvSpPr>
          <p:nvPr/>
        </p:nvSpPr>
        <p:spPr>
          <a:xfrm>
            <a:off x="12913749"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Smarter operational tools</a:t>
            </a:r>
            <a:endParaRPr lang="en-US" sz="6000" spc="122" dirty="0">
              <a:solidFill>
                <a:schemeClr val="tx1"/>
              </a:solidFill>
              <a:latin typeface="FreightSans Pro Medium" charset="0"/>
              <a:ea typeface="FreightSans Pro Medium" charset="0"/>
              <a:cs typeface="FreightSans Pro Medium" charset="0"/>
            </a:endParaRPr>
          </a:p>
        </p:txBody>
      </p:sp>
      <p:pic>
        <p:nvPicPr>
          <p:cNvPr id="3" name="Picture 2"/>
          <p:cNvPicPr>
            <a:picLocks noChangeAspect="1"/>
          </p:cNvPicPr>
          <p:nvPr/>
        </p:nvPicPr>
        <p:blipFill>
          <a:blip r:embed="rId6">
            <a:biLevel thresh="75000"/>
          </a:blip>
          <a:stretch>
            <a:fillRect/>
          </a:stretch>
        </p:blipFill>
        <p:spPr>
          <a:xfrm>
            <a:off x="19095239" y="4582651"/>
            <a:ext cx="3752456" cy="3752456"/>
          </a:xfrm>
          <a:prstGeom prst="rect">
            <a:avLst/>
          </a:prstGeom>
        </p:spPr>
      </p:pic>
      <p:sp>
        <p:nvSpPr>
          <p:cNvPr id="10" name="Text Placeholder 1"/>
          <p:cNvSpPr txBox="1">
            <a:spLocks/>
          </p:cNvSpPr>
          <p:nvPr/>
        </p:nvSpPr>
        <p:spPr>
          <a:xfrm>
            <a:off x="18231421" y="8932122"/>
            <a:ext cx="5886395" cy="1938992"/>
          </a:xfrm>
          <a:prstGeom prst="rect">
            <a:avLst/>
          </a:prstGeom>
        </p:spPr>
        <p:txBody>
          <a:bodyPr wrap="square" anchor="ctr">
            <a:spAutoFit/>
          </a:bodyPr>
          <a:lstStyle>
            <a:lvl1pPr marL="0" marR="0" indent="0"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1pPr>
            <a:lvl2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2pPr>
            <a:lvl3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3pPr>
            <a:lvl4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4pPr>
            <a:lvl5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5pPr>
            <a:lvl6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6pPr>
            <a:lvl7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7pPr>
            <a:lvl8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8pPr>
            <a:lvl9pPr marL="0" marR="0" indent="40639" algn="l" defTabSz="457200" latinLnBrk="0">
              <a:lnSpc>
                <a:spcPct val="100000"/>
              </a:lnSpc>
              <a:spcBef>
                <a:spcPts val="0"/>
              </a:spcBef>
              <a:spcAft>
                <a:spcPts val="0"/>
              </a:spcAft>
              <a:buClrTx/>
              <a:buSzTx/>
              <a:buFontTx/>
              <a:buNone/>
              <a:tabLst/>
              <a:defRPr sz="4500" b="0" i="0" u="none" strike="noStrike" cap="none" spc="0" baseline="0">
                <a:ln>
                  <a:noFill/>
                </a:ln>
                <a:solidFill>
                  <a:srgbClr val="00F7FB"/>
                </a:solidFill>
                <a:uFillTx/>
                <a:latin typeface="Basis Grotesque Pro Mono"/>
                <a:ea typeface="Basis Grotesque Pro Mono"/>
                <a:cs typeface="Basis Grotesque Pro Mono"/>
                <a:sym typeface="Basis Grotesque Pro Mono"/>
              </a:defRPr>
            </a:lvl9pPr>
          </a:lstStyle>
          <a:p>
            <a:pPr algn="ctr" hangingPunct="1"/>
            <a:r>
              <a:rPr lang="en-US" sz="6000" spc="122" dirty="0" smtClean="0">
                <a:solidFill>
                  <a:schemeClr val="tx1"/>
                </a:solidFill>
                <a:latin typeface="FreightSans Pro Medium" charset="0"/>
                <a:ea typeface="FreightSans Pro Medium" charset="0"/>
                <a:cs typeface="FreightSans Pro Medium" charset="0"/>
              </a:rPr>
              <a:t>Disaster </a:t>
            </a:r>
          </a:p>
          <a:p>
            <a:pPr algn="ctr" hangingPunct="1"/>
            <a:r>
              <a:rPr lang="en-US" sz="6000" spc="122" dirty="0" smtClean="0">
                <a:solidFill>
                  <a:schemeClr val="tx1"/>
                </a:solidFill>
                <a:latin typeface="FreightSans Pro Medium" charset="0"/>
                <a:ea typeface="FreightSans Pro Medium" charset="0"/>
                <a:cs typeface="FreightSans Pro Medium" charset="0"/>
              </a:rPr>
              <a:t>recovery</a:t>
            </a:r>
            <a:endParaRPr lang="en-US" sz="6000" spc="122" dirty="0">
              <a:solidFill>
                <a:schemeClr val="tx1"/>
              </a:solidFill>
              <a:latin typeface="FreightSans Pro Medium" charset="0"/>
              <a:ea typeface="FreightSans Pro Medium" charset="0"/>
              <a:cs typeface="FreightSans Pro Medium" charset="0"/>
            </a:endParaRPr>
          </a:p>
        </p:txBody>
      </p:sp>
    </p:spTree>
    <p:extLst>
      <p:ext uri="{BB962C8B-B14F-4D97-AF65-F5344CB8AC3E}">
        <p14:creationId xmlns:p14="http://schemas.microsoft.com/office/powerpoint/2010/main" val="92897486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FBOSS’ place in this hybrid network</a:t>
            </a:r>
            <a:endParaRPr lang="en-US" dirty="0"/>
          </a:p>
        </p:txBody>
      </p:sp>
      <p:sp>
        <p:nvSpPr>
          <p:cNvPr id="6" name="TextBox 5"/>
          <p:cNvSpPr txBox="1">
            <a:spLocks noChangeAspect="1"/>
          </p:cNvSpPr>
          <p:nvPr/>
        </p:nvSpPr>
        <p:spPr>
          <a:xfrm>
            <a:off x="16884519" y="12531117"/>
            <a:ext cx="13862871" cy="646331"/>
          </a:xfrm>
          <a:prstGeom prst="rect">
            <a:avLst/>
          </a:prstGeom>
          <a:noFill/>
        </p:spPr>
        <p:txBody>
          <a:bodyPr wrap="square" rtlCol="0">
            <a:spAutoFit/>
          </a:bodyPr>
          <a:lstStyle/>
          <a:p>
            <a:r>
              <a:rPr lang="en-US" dirty="0" smtClean="0"/>
              <a:t>* Proportions for effect, not accuracy</a:t>
            </a:r>
            <a:endParaRPr lang="en-US" dirty="0"/>
          </a:p>
        </p:txBody>
      </p:sp>
      <p:graphicFrame>
        <p:nvGraphicFramePr>
          <p:cNvPr id="10" name="Chart 9">
            <a:extLst>
              <a:ext uri="{FF2B5EF4-FFF2-40B4-BE49-F238E27FC236}">
                <a16:creationId xmlns:a16="http://schemas.microsoft.com/office/drawing/2014/main" xmlns:lc="http://schemas.openxmlformats.org/drawingml/2006/lockedCanvas" xmlns="" id="{391D363E-26B5-6C4B-B4A2-C26F49665114}"/>
              </a:ext>
            </a:extLst>
          </p:cNvPr>
          <p:cNvGraphicFramePr>
            <a:graphicFrameLocks/>
          </p:cNvGraphicFramePr>
          <p:nvPr>
            <p:extLst>
              <p:ext uri="{D42A27DB-BD31-4B8C-83A1-F6EECF244321}">
                <p14:modId xmlns:p14="http://schemas.microsoft.com/office/powerpoint/2010/main" val="1340349118"/>
              </p:ext>
            </p:extLst>
          </p:nvPr>
        </p:nvGraphicFramePr>
        <p:xfrm>
          <a:off x="1012805" y="3293211"/>
          <a:ext cx="10767391" cy="62020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xmlns:lc="http://schemas.openxmlformats.org/drawingml/2006/lockedCanvas" xmlns="" id="{BCD22190-F6E9-DA47-8326-31C1F42774BB}"/>
              </a:ext>
            </a:extLst>
          </p:cNvPr>
          <p:cNvGraphicFramePr>
            <a:graphicFrameLocks/>
          </p:cNvGraphicFramePr>
          <p:nvPr>
            <p:extLst>
              <p:ext uri="{D42A27DB-BD31-4B8C-83A1-F6EECF244321}">
                <p14:modId xmlns:p14="http://schemas.microsoft.com/office/powerpoint/2010/main" val="144169196"/>
              </p:ext>
            </p:extLst>
          </p:nvPr>
        </p:nvGraphicFramePr>
        <p:xfrm>
          <a:off x="12117049" y="3293211"/>
          <a:ext cx="9232204" cy="62020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688005" y="6630246"/>
            <a:ext cx="3101009"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smtClean="0">
                <a:ln>
                  <a:noFill/>
                </a:ln>
                <a:solidFill>
                  <a:schemeClr val="bg1"/>
                </a:solidFill>
                <a:effectLst/>
                <a:uFillTx/>
                <a:latin typeface="Franklin Gothic Book"/>
                <a:ea typeface="Franklin Gothic Book"/>
                <a:cs typeface="Franklin Gothic Book"/>
                <a:sym typeface="Franklin Gothic Book"/>
              </a:rPr>
              <a:t>FBOSS</a:t>
            </a:r>
            <a:endParaRPr kumimoji="0" lang="en-US" sz="48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endParaRPr>
          </a:p>
        </p:txBody>
      </p:sp>
      <p:sp>
        <p:nvSpPr>
          <p:cNvPr id="12" name="TextBox 11"/>
          <p:cNvSpPr txBox="1"/>
          <p:nvPr/>
        </p:nvSpPr>
        <p:spPr>
          <a:xfrm>
            <a:off x="4446110" y="4553583"/>
            <a:ext cx="3101009"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smtClean="0">
                <a:ln>
                  <a:noFill/>
                </a:ln>
                <a:solidFill>
                  <a:schemeClr val="bg1"/>
                </a:solidFill>
                <a:effectLst/>
                <a:uFillTx/>
                <a:latin typeface="Franklin Gothic Book"/>
                <a:ea typeface="Franklin Gothic Book"/>
                <a:cs typeface="Franklin Gothic Book"/>
                <a:sym typeface="Franklin Gothic Book"/>
              </a:rPr>
              <a:t>Other</a:t>
            </a:r>
            <a:endParaRPr kumimoji="0" lang="en-US" sz="48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endParaRPr>
          </a:p>
        </p:txBody>
      </p:sp>
      <p:sp>
        <p:nvSpPr>
          <p:cNvPr id="13" name="TextBox 12"/>
          <p:cNvSpPr txBox="1"/>
          <p:nvPr/>
        </p:nvSpPr>
        <p:spPr>
          <a:xfrm>
            <a:off x="3382127" y="9811030"/>
            <a:ext cx="6997148" cy="101566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5400" dirty="0" smtClean="0"/>
              <a:t>Top of Rack Switches*</a:t>
            </a:r>
            <a:endParaRPr kumimoji="0" lang="en-US" sz="5400" b="0" i="0" u="none" strike="noStrike" cap="none" spc="0" normalizeH="0" baseline="0" dirty="0">
              <a:ln>
                <a:noFill/>
              </a:ln>
              <a:solidFill>
                <a:srgbClr val="5F6061"/>
              </a:solidFill>
              <a:effectLst/>
              <a:uFillTx/>
              <a:sym typeface="Franklin Gothic Book"/>
            </a:endParaRPr>
          </a:p>
        </p:txBody>
      </p:sp>
      <p:sp>
        <p:nvSpPr>
          <p:cNvPr id="14" name="TextBox 13"/>
          <p:cNvSpPr txBox="1"/>
          <p:nvPr/>
        </p:nvSpPr>
        <p:spPr>
          <a:xfrm>
            <a:off x="14352105" y="9811030"/>
            <a:ext cx="6997148" cy="101566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5400" dirty="0" smtClean="0"/>
              <a:t>Chassis Switches*</a:t>
            </a:r>
            <a:endParaRPr kumimoji="0" lang="en-US" sz="5400" b="0" i="0" u="none" strike="noStrike" cap="none" spc="0" normalizeH="0" baseline="0" dirty="0">
              <a:ln>
                <a:noFill/>
              </a:ln>
              <a:solidFill>
                <a:srgbClr val="5F6061"/>
              </a:solidFill>
              <a:effectLst/>
              <a:uFillTx/>
              <a:sym typeface="Franklin Gothic Book"/>
            </a:endParaRPr>
          </a:p>
        </p:txBody>
      </p:sp>
    </p:spTree>
    <p:extLst>
      <p:ext uri="{BB962C8B-B14F-4D97-AF65-F5344CB8AC3E}">
        <p14:creationId xmlns:p14="http://schemas.microsoft.com/office/powerpoint/2010/main" val="3370892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31326" y="5271545"/>
            <a:ext cx="21945600" cy="1342418"/>
          </a:xfrm>
        </p:spPr>
        <p:txBody>
          <a:bodyPr/>
          <a:lstStyle/>
          <a:p>
            <a:r>
              <a:rPr lang="en-US" dirty="0" smtClean="0"/>
              <a:t>So who actually operates these devices?</a:t>
            </a:r>
            <a:endParaRPr lang="en-US" dirty="0"/>
          </a:p>
        </p:txBody>
      </p:sp>
    </p:spTree>
    <p:extLst>
      <p:ext uri="{BB962C8B-B14F-4D97-AF65-F5344CB8AC3E}">
        <p14:creationId xmlns:p14="http://schemas.microsoft.com/office/powerpoint/2010/main" val="1013329226"/>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duotone>
              <a:prstClr val="black"/>
              <a:srgbClr val="92D050">
                <a:tint val="45000"/>
                <a:satMod val="400000"/>
              </a:srgbClr>
            </a:duotone>
          </a:blip>
          <a:stretch>
            <a:fillRect/>
          </a:stretch>
        </p:blipFill>
        <p:spPr>
          <a:xfrm>
            <a:off x="1363987" y="7192724"/>
            <a:ext cx="5406350" cy="4677762"/>
          </a:xfrm>
          <a:prstGeom prst="rect">
            <a:avLst/>
          </a:prstGeom>
        </p:spPr>
      </p:pic>
    </p:spTree>
    <p:extLst>
      <p:ext uri="{BB962C8B-B14F-4D97-AF65-F5344CB8AC3E}">
        <p14:creationId xmlns:p14="http://schemas.microsoft.com/office/powerpoint/2010/main" val="16764173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91964" y="1958810"/>
            <a:ext cx="16887217" cy="9212697"/>
            <a:chOff x="3336587" y="2873206"/>
            <a:chExt cx="16887217" cy="9212697"/>
          </a:xfrm>
        </p:grpSpPr>
        <p:pic>
          <p:nvPicPr>
            <p:cNvPr id="4" name="Picture 3"/>
            <p:cNvPicPr>
              <a:picLocks noChangeAspect="1"/>
            </p:cNvPicPr>
            <p:nvPr/>
          </p:nvPicPr>
          <p:blipFill>
            <a:blip r:embed="rId3"/>
            <a:stretch>
              <a:fillRect/>
            </a:stretch>
          </p:blipFill>
          <p:spPr>
            <a:xfrm>
              <a:off x="3336587" y="2873206"/>
              <a:ext cx="16887217" cy="9212697"/>
            </a:xfrm>
            <a:prstGeom prst="rect">
              <a:avLst/>
            </a:prstGeom>
          </p:spPr>
        </p:pic>
        <p:pic>
          <p:nvPicPr>
            <p:cNvPr id="7" name="Picture 6"/>
            <p:cNvPicPr>
              <a:picLocks noChangeAspect="1"/>
            </p:cNvPicPr>
            <p:nvPr/>
          </p:nvPicPr>
          <p:blipFill>
            <a:blip r:embed="rId4">
              <a:duotone>
                <a:prstClr val="black"/>
                <a:srgbClr val="92D050">
                  <a:tint val="45000"/>
                  <a:satMod val="400000"/>
                </a:srgbClr>
              </a:duotone>
            </a:blip>
            <a:stretch>
              <a:fillRect/>
            </a:stretch>
          </p:blipFill>
          <p:spPr>
            <a:xfrm>
              <a:off x="9896294" y="7593495"/>
              <a:ext cx="1883901" cy="1630017"/>
            </a:xfrm>
            <a:prstGeom prst="rect">
              <a:avLst/>
            </a:prstGeom>
          </p:spPr>
        </p:pic>
        <p:pic>
          <p:nvPicPr>
            <p:cNvPr id="8" name="Picture 7"/>
            <p:cNvPicPr>
              <a:picLocks noChangeAspect="1"/>
            </p:cNvPicPr>
            <p:nvPr/>
          </p:nvPicPr>
          <p:blipFill>
            <a:blip r:embed="rId4">
              <a:duotone>
                <a:prstClr val="black"/>
                <a:srgbClr val="92D050">
                  <a:tint val="45000"/>
                  <a:satMod val="400000"/>
                </a:srgbClr>
              </a:duotone>
            </a:blip>
            <a:stretch>
              <a:fillRect/>
            </a:stretch>
          </p:blipFill>
          <p:spPr>
            <a:xfrm>
              <a:off x="11916102" y="7593494"/>
              <a:ext cx="1883901" cy="1630017"/>
            </a:xfrm>
            <a:prstGeom prst="rect">
              <a:avLst/>
            </a:prstGeom>
          </p:spPr>
        </p:pic>
        <p:pic>
          <p:nvPicPr>
            <p:cNvPr id="9" name="Picture 8"/>
            <p:cNvPicPr>
              <a:picLocks noChangeAspect="1"/>
            </p:cNvPicPr>
            <p:nvPr/>
          </p:nvPicPr>
          <p:blipFill>
            <a:blip r:embed="rId4">
              <a:duotone>
                <a:prstClr val="black"/>
                <a:srgbClr val="92D050">
                  <a:tint val="45000"/>
                  <a:satMod val="400000"/>
                </a:srgbClr>
              </a:duotone>
            </a:blip>
            <a:stretch>
              <a:fillRect/>
            </a:stretch>
          </p:blipFill>
          <p:spPr>
            <a:xfrm>
              <a:off x="13964370" y="7573613"/>
              <a:ext cx="1883901" cy="1630017"/>
            </a:xfrm>
            <a:prstGeom prst="rect">
              <a:avLst/>
            </a:prstGeom>
          </p:spPr>
        </p:pic>
        <p:pic>
          <p:nvPicPr>
            <p:cNvPr id="10" name="Picture 9"/>
            <p:cNvPicPr>
              <a:picLocks noChangeAspect="1"/>
            </p:cNvPicPr>
            <p:nvPr/>
          </p:nvPicPr>
          <p:blipFill>
            <a:blip r:embed="rId4">
              <a:duotone>
                <a:prstClr val="black"/>
                <a:srgbClr val="92D050">
                  <a:tint val="45000"/>
                  <a:satMod val="400000"/>
                </a:srgbClr>
              </a:duotone>
            </a:blip>
            <a:stretch>
              <a:fillRect/>
            </a:stretch>
          </p:blipFill>
          <p:spPr>
            <a:xfrm>
              <a:off x="15979100" y="7573612"/>
              <a:ext cx="1883901" cy="1630017"/>
            </a:xfrm>
            <a:prstGeom prst="rect">
              <a:avLst/>
            </a:prstGeom>
          </p:spPr>
        </p:pic>
        <p:pic>
          <p:nvPicPr>
            <p:cNvPr id="11" name="Picture 10"/>
            <p:cNvPicPr>
              <a:picLocks noChangeAspect="1"/>
            </p:cNvPicPr>
            <p:nvPr/>
          </p:nvPicPr>
          <p:blipFill>
            <a:blip r:embed="rId4">
              <a:duotone>
                <a:prstClr val="black"/>
                <a:srgbClr val="92D050">
                  <a:tint val="45000"/>
                  <a:satMod val="400000"/>
                </a:srgbClr>
              </a:duotone>
            </a:blip>
            <a:stretch>
              <a:fillRect/>
            </a:stretch>
          </p:blipFill>
          <p:spPr>
            <a:xfrm>
              <a:off x="9896293" y="3140844"/>
              <a:ext cx="1883901" cy="1630017"/>
            </a:xfrm>
            <a:prstGeom prst="rect">
              <a:avLst/>
            </a:prstGeom>
          </p:spPr>
        </p:pic>
      </p:grpSp>
      <p:pic>
        <p:nvPicPr>
          <p:cNvPr id="6" name="Picture 5"/>
          <p:cNvPicPr>
            <a:picLocks noChangeAspect="1"/>
          </p:cNvPicPr>
          <p:nvPr/>
        </p:nvPicPr>
        <p:blipFill>
          <a:blip r:embed="rId4">
            <a:duotone>
              <a:prstClr val="black"/>
              <a:srgbClr val="92D050">
                <a:tint val="45000"/>
                <a:satMod val="400000"/>
              </a:srgbClr>
            </a:duotone>
          </a:blip>
          <a:stretch>
            <a:fillRect/>
          </a:stretch>
        </p:blipFill>
        <p:spPr>
          <a:xfrm>
            <a:off x="6580004" y="6659215"/>
            <a:ext cx="1883901" cy="1630017"/>
          </a:xfrm>
          <a:prstGeom prst="rect">
            <a:avLst/>
          </a:prstGeom>
        </p:spPr>
      </p:pic>
    </p:spTree>
    <p:extLst>
      <p:ext uri="{BB962C8B-B14F-4D97-AF65-F5344CB8AC3E}">
        <p14:creationId xmlns:p14="http://schemas.microsoft.com/office/powerpoint/2010/main" val="3418977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Oncall</a:t>
            </a:r>
            <a:r>
              <a:rPr lang="en-US" dirty="0" smtClean="0"/>
              <a:t> responsibilities</a:t>
            </a:r>
            <a:endParaRPr lang="en-US" dirty="0"/>
          </a:p>
        </p:txBody>
      </p:sp>
      <p:sp>
        <p:nvSpPr>
          <p:cNvPr id="16" name="Text Placeholder 4"/>
          <p:cNvSpPr>
            <a:spLocks noGrp="1"/>
          </p:cNvSpPr>
          <p:nvPr>
            <p:ph type="body" sz="quarter" idx="10"/>
          </p:nvPr>
        </p:nvSpPr>
        <p:spPr>
          <a:xfrm>
            <a:off x="1517650" y="3073400"/>
            <a:ext cx="21235346" cy="9572625"/>
          </a:xfrm>
        </p:spPr>
        <p:txBody>
          <a:bodyPr>
            <a:normAutofit/>
          </a:bodyPr>
          <a:lstStyle/>
          <a:p>
            <a:r>
              <a:rPr lang="en-US" sz="6000" b="1" dirty="0" smtClean="0">
                <a:solidFill>
                  <a:srgbClr val="92D050"/>
                </a:solidFill>
              </a:rPr>
              <a:t>Network engineers</a:t>
            </a:r>
            <a:r>
              <a:rPr lang="en-US" sz="6000" dirty="0" smtClean="0"/>
              <a:t> are </a:t>
            </a:r>
            <a:r>
              <a:rPr lang="en-US" sz="6000" dirty="0" err="1" smtClean="0"/>
              <a:t>oncall</a:t>
            </a:r>
            <a:r>
              <a:rPr lang="en-US" sz="6000" dirty="0" smtClean="0"/>
              <a:t> for (pretty much) </a:t>
            </a:r>
            <a:r>
              <a:rPr lang="en-US" sz="6000" b="1" dirty="0" smtClean="0">
                <a:solidFill>
                  <a:srgbClr val="92D050"/>
                </a:solidFill>
              </a:rPr>
              <a:t>everything</a:t>
            </a:r>
            <a:endParaRPr lang="en-US" sz="6000" b="1" dirty="0">
              <a:solidFill>
                <a:srgbClr val="92D050"/>
              </a:solidFill>
            </a:endParaRPr>
          </a:p>
        </p:txBody>
      </p:sp>
    </p:spTree>
    <p:extLst>
      <p:ext uri="{BB962C8B-B14F-4D97-AF65-F5344CB8AC3E}">
        <p14:creationId xmlns:p14="http://schemas.microsoft.com/office/powerpoint/2010/main" val="1814730533"/>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Oncall</a:t>
            </a:r>
            <a:r>
              <a:rPr lang="en-US" dirty="0" smtClean="0"/>
              <a:t> responsibilities</a:t>
            </a:r>
            <a:endParaRPr lang="en-US" dirty="0"/>
          </a:p>
        </p:txBody>
      </p:sp>
      <p:sp>
        <p:nvSpPr>
          <p:cNvPr id="16" name="Text Placeholder 4"/>
          <p:cNvSpPr>
            <a:spLocks noGrp="1"/>
          </p:cNvSpPr>
          <p:nvPr>
            <p:ph type="body" sz="quarter" idx="10"/>
          </p:nvPr>
        </p:nvSpPr>
        <p:spPr>
          <a:xfrm>
            <a:off x="1517650" y="3073400"/>
            <a:ext cx="21235346" cy="9572625"/>
          </a:xfrm>
        </p:spPr>
        <p:txBody>
          <a:bodyPr>
            <a:normAutofit/>
          </a:bodyPr>
          <a:lstStyle/>
          <a:p>
            <a:r>
              <a:rPr lang="en-US" sz="6000" b="1" dirty="0" smtClean="0">
                <a:solidFill>
                  <a:srgbClr val="92D050"/>
                </a:solidFill>
              </a:rPr>
              <a:t>Network engineers</a:t>
            </a:r>
            <a:r>
              <a:rPr lang="en-US" sz="6000" dirty="0" smtClean="0"/>
              <a:t> are </a:t>
            </a:r>
            <a:r>
              <a:rPr lang="en-US" sz="6000" dirty="0" err="1" smtClean="0"/>
              <a:t>oncall</a:t>
            </a:r>
            <a:r>
              <a:rPr lang="en-US" sz="6000" dirty="0" smtClean="0"/>
              <a:t> for </a:t>
            </a:r>
            <a:r>
              <a:rPr lang="en-US" sz="6000" b="1" strike="sngStrike" dirty="0" smtClean="0">
                <a:solidFill>
                  <a:srgbClr val="92D050"/>
                </a:solidFill>
              </a:rPr>
              <a:t>everything</a:t>
            </a:r>
            <a:endParaRPr lang="en-US" sz="6000" b="1" strike="sngStrike" dirty="0">
              <a:solidFill>
                <a:srgbClr val="92D050"/>
              </a:solidFill>
            </a:endParaRPr>
          </a:p>
          <a:p>
            <a:r>
              <a:rPr lang="en-US" sz="6000" b="1" dirty="0" smtClean="0">
                <a:solidFill>
                  <a:srgbClr val="92D050"/>
                </a:solidFill>
              </a:rPr>
              <a:t>FBOSS Software engineers</a:t>
            </a:r>
            <a:r>
              <a:rPr lang="en-US" sz="6000" dirty="0" smtClean="0">
                <a:solidFill>
                  <a:schemeClr val="tx1">
                    <a:lumMod val="50000"/>
                  </a:schemeClr>
                </a:solidFill>
              </a:rPr>
              <a:t> </a:t>
            </a:r>
            <a:r>
              <a:rPr lang="en-US" sz="6000" dirty="0"/>
              <a:t>are </a:t>
            </a:r>
            <a:r>
              <a:rPr lang="en-US" sz="6000" dirty="0" err="1"/>
              <a:t>oncall</a:t>
            </a:r>
            <a:r>
              <a:rPr lang="en-US" sz="6000" dirty="0"/>
              <a:t> for </a:t>
            </a:r>
            <a:r>
              <a:rPr lang="en-US" sz="6000" dirty="0" smtClean="0">
                <a:solidFill>
                  <a:srgbClr val="92D050"/>
                </a:solidFill>
              </a:rPr>
              <a:t>FBOSS devices</a:t>
            </a:r>
            <a:endParaRPr lang="en-US" sz="6000" b="1" dirty="0" smtClean="0">
              <a:solidFill>
                <a:srgbClr val="92D050"/>
              </a:solidFill>
            </a:endParaRPr>
          </a:p>
        </p:txBody>
      </p:sp>
    </p:spTree>
    <p:extLst>
      <p:ext uri="{BB962C8B-B14F-4D97-AF65-F5344CB8AC3E}">
        <p14:creationId xmlns:p14="http://schemas.microsoft.com/office/powerpoint/2010/main" val="4536150"/>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Oncall</a:t>
            </a:r>
            <a:r>
              <a:rPr lang="en-US" dirty="0" smtClean="0"/>
              <a:t> responsibilities</a:t>
            </a:r>
            <a:endParaRPr lang="en-US" dirty="0"/>
          </a:p>
        </p:txBody>
      </p:sp>
      <p:sp>
        <p:nvSpPr>
          <p:cNvPr id="16" name="Text Placeholder 4"/>
          <p:cNvSpPr>
            <a:spLocks noGrp="1"/>
          </p:cNvSpPr>
          <p:nvPr>
            <p:ph type="body" sz="quarter" idx="10"/>
          </p:nvPr>
        </p:nvSpPr>
        <p:spPr>
          <a:xfrm>
            <a:off x="1517650" y="3073400"/>
            <a:ext cx="21235346" cy="9572625"/>
          </a:xfrm>
        </p:spPr>
        <p:txBody>
          <a:bodyPr>
            <a:normAutofit/>
          </a:bodyPr>
          <a:lstStyle/>
          <a:p>
            <a:r>
              <a:rPr lang="en-US" sz="6000" b="1" dirty="0" smtClean="0">
                <a:solidFill>
                  <a:srgbClr val="92D050"/>
                </a:solidFill>
              </a:rPr>
              <a:t>Network engineers</a:t>
            </a:r>
            <a:r>
              <a:rPr lang="en-US" sz="6000" dirty="0" smtClean="0"/>
              <a:t> are </a:t>
            </a:r>
            <a:r>
              <a:rPr lang="en-US" sz="6000" dirty="0" err="1" smtClean="0"/>
              <a:t>oncall</a:t>
            </a:r>
            <a:r>
              <a:rPr lang="en-US" sz="6000" dirty="0" smtClean="0"/>
              <a:t> for </a:t>
            </a:r>
            <a:r>
              <a:rPr lang="en-US" sz="6000" b="1" strike="sngStrike" dirty="0" smtClean="0">
                <a:solidFill>
                  <a:srgbClr val="92D050"/>
                </a:solidFill>
              </a:rPr>
              <a:t>everything</a:t>
            </a:r>
            <a:endParaRPr lang="en-US" sz="6000" b="1" strike="sngStrike" dirty="0">
              <a:solidFill>
                <a:srgbClr val="92D050"/>
              </a:solidFill>
            </a:endParaRPr>
          </a:p>
          <a:p>
            <a:r>
              <a:rPr lang="en-US" sz="6000" b="1" dirty="0" smtClean="0">
                <a:solidFill>
                  <a:srgbClr val="92D050"/>
                </a:solidFill>
              </a:rPr>
              <a:t>FBOSS software engineers</a:t>
            </a:r>
            <a:r>
              <a:rPr lang="en-US" sz="6000" dirty="0" smtClean="0">
                <a:solidFill>
                  <a:schemeClr val="tx1">
                    <a:lumMod val="50000"/>
                  </a:schemeClr>
                </a:solidFill>
              </a:rPr>
              <a:t> </a:t>
            </a:r>
            <a:r>
              <a:rPr lang="en-US" sz="6000" dirty="0"/>
              <a:t>are </a:t>
            </a:r>
            <a:r>
              <a:rPr lang="en-US" sz="6000" dirty="0" err="1"/>
              <a:t>oncall</a:t>
            </a:r>
            <a:r>
              <a:rPr lang="en-US" sz="6000" dirty="0"/>
              <a:t> for </a:t>
            </a:r>
            <a:r>
              <a:rPr lang="en-US" sz="6000" dirty="0" smtClean="0">
                <a:solidFill>
                  <a:srgbClr val="92D050"/>
                </a:solidFill>
              </a:rPr>
              <a:t>FBOSS devices</a:t>
            </a:r>
          </a:p>
          <a:p>
            <a:r>
              <a:rPr lang="en-US" sz="6000" b="1" dirty="0" smtClean="0">
                <a:solidFill>
                  <a:srgbClr val="92D050"/>
                </a:solidFill>
              </a:rPr>
              <a:t>Wedge hardware engineers </a:t>
            </a:r>
            <a:r>
              <a:rPr lang="en-US" sz="6000" dirty="0"/>
              <a:t>are </a:t>
            </a:r>
            <a:r>
              <a:rPr lang="en-US" sz="6000" dirty="0" err="1"/>
              <a:t>oncall</a:t>
            </a:r>
            <a:r>
              <a:rPr lang="en-US" sz="6000" dirty="0"/>
              <a:t> for </a:t>
            </a:r>
            <a:r>
              <a:rPr lang="en-US" sz="6000" dirty="0" smtClean="0">
                <a:solidFill>
                  <a:srgbClr val="92D050"/>
                </a:solidFill>
              </a:rPr>
              <a:t>Wedge devices</a:t>
            </a:r>
            <a:endParaRPr lang="en-US" sz="6000" b="1" dirty="0" smtClean="0">
              <a:solidFill>
                <a:srgbClr val="92D050"/>
              </a:solidFill>
            </a:endParaRPr>
          </a:p>
        </p:txBody>
      </p:sp>
    </p:spTree>
    <p:extLst>
      <p:ext uri="{BB962C8B-B14F-4D97-AF65-F5344CB8AC3E}">
        <p14:creationId xmlns:p14="http://schemas.microsoft.com/office/powerpoint/2010/main" val="100476819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sp>
        <p:nvSpPr>
          <p:cNvPr id="5" name="Text Placeholder 4"/>
          <p:cNvSpPr>
            <a:spLocks noGrp="1"/>
          </p:cNvSpPr>
          <p:nvPr>
            <p:ph type="body" sz="quarter" idx="10"/>
          </p:nvPr>
        </p:nvSpPr>
        <p:spPr>
          <a:xfrm>
            <a:off x="1517650" y="3073400"/>
            <a:ext cx="12353993" cy="9572625"/>
          </a:xfrm>
        </p:spPr>
        <p:txBody>
          <a:bodyPr/>
          <a:lstStyle/>
          <a:p>
            <a:pPr marL="0" indent="0">
              <a:buNone/>
            </a:pPr>
            <a:r>
              <a:rPr lang="en-US" dirty="0" smtClean="0"/>
              <a:t>Device lifecycle includes:</a:t>
            </a:r>
            <a:endParaRPr lang="en-US" dirty="0"/>
          </a:p>
          <a:p>
            <a:r>
              <a:rPr lang="en-US" dirty="0" smtClean="0"/>
              <a:t>Updates</a:t>
            </a:r>
            <a:endParaRPr lang="en-US" dirty="0"/>
          </a:p>
          <a:p>
            <a:r>
              <a:rPr lang="en-US" dirty="0" err="1" smtClean="0"/>
              <a:t>Config</a:t>
            </a:r>
            <a:r>
              <a:rPr lang="en-US" dirty="0" smtClean="0"/>
              <a:t> changes</a:t>
            </a:r>
          </a:p>
          <a:p>
            <a:pPr lvl="1"/>
            <a:endParaRPr lang="en-US" dirty="0"/>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Tree>
    <p:extLst>
      <p:ext uri="{BB962C8B-B14F-4D97-AF65-F5344CB8AC3E}">
        <p14:creationId xmlns:p14="http://schemas.microsoft.com/office/powerpoint/2010/main" val="191167810"/>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Collaboration</a:t>
            </a:r>
            <a:endParaRPr lang="en-US" dirty="0"/>
          </a:p>
        </p:txBody>
      </p:sp>
      <p:sp>
        <p:nvSpPr>
          <p:cNvPr id="6" name="Text Placeholder 4"/>
          <p:cNvSpPr txBox="1">
            <a:spLocks/>
          </p:cNvSpPr>
          <p:nvPr/>
        </p:nvSpPr>
        <p:spPr>
          <a:xfrm>
            <a:off x="807396" y="2755348"/>
            <a:ext cx="22529682" cy="9572625"/>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hangingPunct="1"/>
            <a:r>
              <a:rPr lang="en-US" dirty="0" smtClean="0"/>
              <a:t>People who can fix the issues, also feel the impact</a:t>
            </a:r>
          </a:p>
          <a:p>
            <a:pPr hangingPunct="1"/>
            <a:r>
              <a:rPr lang="en-US" dirty="0" smtClean="0"/>
              <a:t>Network engineers work with us to define goals</a:t>
            </a:r>
          </a:p>
          <a:p>
            <a:pPr hangingPunct="1"/>
            <a:r>
              <a:rPr lang="en-US" dirty="0" smtClean="0"/>
              <a:t>We work with them to improve workflows</a:t>
            </a:r>
          </a:p>
        </p:txBody>
      </p:sp>
      <p:pic>
        <p:nvPicPr>
          <p:cNvPr id="3" name="Picture 2"/>
          <p:cNvPicPr>
            <a:picLocks noChangeAspect="1"/>
          </p:cNvPicPr>
          <p:nvPr/>
        </p:nvPicPr>
        <p:blipFill>
          <a:blip r:embed="rId3"/>
          <a:stretch>
            <a:fillRect/>
          </a:stretch>
        </p:blipFill>
        <p:spPr>
          <a:xfrm>
            <a:off x="19691624" y="8603010"/>
            <a:ext cx="4241800" cy="4241800"/>
          </a:xfrm>
          <a:prstGeom prst="rect">
            <a:avLst/>
          </a:prstGeom>
        </p:spPr>
      </p:pic>
    </p:spTree>
    <p:extLst>
      <p:ext uri="{BB962C8B-B14F-4D97-AF65-F5344CB8AC3E}">
        <p14:creationId xmlns:p14="http://schemas.microsoft.com/office/powerpoint/2010/main" val="1754728846"/>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Collaboration</a:t>
            </a:r>
            <a:endParaRPr lang="en-US" dirty="0"/>
          </a:p>
        </p:txBody>
      </p:sp>
      <p:sp>
        <p:nvSpPr>
          <p:cNvPr id="6" name="Text Placeholder 4"/>
          <p:cNvSpPr txBox="1">
            <a:spLocks/>
          </p:cNvSpPr>
          <p:nvPr/>
        </p:nvSpPr>
        <p:spPr>
          <a:xfrm>
            <a:off x="807396" y="2755348"/>
            <a:ext cx="22529682" cy="9572625"/>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hangingPunct="1"/>
            <a:r>
              <a:rPr lang="en-US" dirty="0" smtClean="0">
                <a:solidFill>
                  <a:schemeClr val="bg1">
                    <a:lumMod val="75000"/>
                  </a:schemeClr>
                </a:solidFill>
              </a:rPr>
              <a:t>People who can fix the issues, also feel the impact</a:t>
            </a:r>
          </a:p>
          <a:p>
            <a:pPr hangingPunct="1"/>
            <a:r>
              <a:rPr lang="en-US" dirty="0" smtClean="0">
                <a:solidFill>
                  <a:schemeClr val="bg1">
                    <a:lumMod val="75000"/>
                  </a:schemeClr>
                </a:solidFill>
              </a:rPr>
              <a:t>Network engineers work with us to define goals</a:t>
            </a:r>
          </a:p>
          <a:p>
            <a:pPr hangingPunct="1"/>
            <a:r>
              <a:rPr lang="en-US" dirty="0" smtClean="0">
                <a:solidFill>
                  <a:schemeClr val="bg1">
                    <a:lumMod val="75000"/>
                  </a:schemeClr>
                </a:solidFill>
              </a:rPr>
              <a:t>We work with them to improve workflows</a:t>
            </a:r>
          </a:p>
          <a:p>
            <a:pPr hangingPunct="1"/>
            <a:endParaRPr lang="en-US" dirty="0"/>
          </a:p>
          <a:p>
            <a:pPr hangingPunct="1"/>
            <a:r>
              <a:rPr lang="en-US" dirty="0" smtClean="0"/>
              <a:t>Far more stable devices</a:t>
            </a:r>
            <a:endParaRPr lang="en-US" dirty="0"/>
          </a:p>
        </p:txBody>
      </p:sp>
      <p:pic>
        <p:nvPicPr>
          <p:cNvPr id="5" name="Picture 4"/>
          <p:cNvPicPr>
            <a:picLocks noChangeAspect="1"/>
          </p:cNvPicPr>
          <p:nvPr/>
        </p:nvPicPr>
        <p:blipFill>
          <a:blip r:embed="rId3"/>
          <a:stretch>
            <a:fillRect/>
          </a:stretch>
        </p:blipFill>
        <p:spPr>
          <a:xfrm>
            <a:off x="19691624" y="8603010"/>
            <a:ext cx="4241800" cy="4241800"/>
          </a:xfrm>
          <a:prstGeom prst="rect">
            <a:avLst/>
          </a:prstGeom>
        </p:spPr>
      </p:pic>
    </p:spTree>
    <p:extLst>
      <p:ext uri="{BB962C8B-B14F-4D97-AF65-F5344CB8AC3E}">
        <p14:creationId xmlns:p14="http://schemas.microsoft.com/office/powerpoint/2010/main" val="761519564"/>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Collaboration</a:t>
            </a:r>
            <a:endParaRPr lang="en-US" dirty="0"/>
          </a:p>
        </p:txBody>
      </p:sp>
      <p:sp>
        <p:nvSpPr>
          <p:cNvPr id="6" name="Text Placeholder 4"/>
          <p:cNvSpPr txBox="1">
            <a:spLocks/>
          </p:cNvSpPr>
          <p:nvPr/>
        </p:nvSpPr>
        <p:spPr>
          <a:xfrm>
            <a:off x="807396" y="2755348"/>
            <a:ext cx="22529682" cy="9572625"/>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a:bodyPr>
          <a:lstStyle>
            <a:lvl1pPr marL="4572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1pPr>
            <a:lvl2pPr marL="685800" marR="0" indent="-4572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2pPr>
            <a:lvl3pPr marL="1009651" marR="0" indent="-552451"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3pPr>
            <a:lvl4pPr marL="1296987"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4pPr>
            <a:lvl5pPr marL="1529821" marR="0" indent="-613834" algn="l" defTabSz="1828800" rtl="0" latinLnBrk="0">
              <a:lnSpc>
                <a:spcPct val="90000"/>
              </a:lnSpc>
              <a:spcBef>
                <a:spcPts val="2000"/>
              </a:spcBef>
              <a:spcAft>
                <a:spcPts val="0"/>
              </a:spcAft>
              <a:buClr>
                <a:srgbClr val="8DC63F"/>
              </a:buClr>
              <a:buSzPct val="75000"/>
              <a:buFont typeface="Arial"/>
              <a:buChar char="o"/>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5pPr>
            <a:lvl6pPr marL="28956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6pPr>
            <a:lvl7pPr marL="33528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7pPr>
            <a:lvl8pPr marL="38100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8pPr>
            <a:lvl9pPr marL="4267200" marR="0" indent="-609600" algn="l" defTabSz="1828800" rtl="0" latinLnBrk="0">
              <a:lnSpc>
                <a:spcPct val="90000"/>
              </a:lnSpc>
              <a:spcBef>
                <a:spcPts val="2000"/>
              </a:spcBef>
              <a:spcAft>
                <a:spcPts val="0"/>
              </a:spcAft>
              <a:buClr>
                <a:srgbClr val="8DC63F"/>
              </a:buClr>
              <a:buSzPct val="100000"/>
              <a:buFont typeface="Arial"/>
              <a:buChar char="•"/>
              <a:tabLst/>
              <a:defRPr sz="4800" b="0" i="0" u="none" strike="noStrike" cap="none" spc="0" baseline="0">
                <a:ln>
                  <a:noFill/>
                </a:ln>
                <a:solidFill>
                  <a:srgbClr val="5F6062"/>
                </a:solidFill>
                <a:uFillTx/>
                <a:latin typeface="Franklin Gothic Book"/>
                <a:ea typeface="Franklin Gothic Book"/>
                <a:cs typeface="Franklin Gothic Book"/>
                <a:sym typeface="Franklin Gothic Book"/>
              </a:defRPr>
            </a:lvl9pPr>
          </a:lstStyle>
          <a:p>
            <a:pPr hangingPunct="1"/>
            <a:r>
              <a:rPr lang="en-US" dirty="0" smtClean="0">
                <a:solidFill>
                  <a:schemeClr val="bg1">
                    <a:lumMod val="75000"/>
                  </a:schemeClr>
                </a:solidFill>
              </a:rPr>
              <a:t>People who can fix the issues, also feel the impact</a:t>
            </a:r>
          </a:p>
          <a:p>
            <a:pPr hangingPunct="1"/>
            <a:r>
              <a:rPr lang="en-US" dirty="0" smtClean="0">
                <a:solidFill>
                  <a:schemeClr val="bg1">
                    <a:lumMod val="75000"/>
                  </a:schemeClr>
                </a:solidFill>
              </a:rPr>
              <a:t>Network engineers work with us to define goals</a:t>
            </a:r>
          </a:p>
          <a:p>
            <a:pPr hangingPunct="1"/>
            <a:r>
              <a:rPr lang="en-US" dirty="0" smtClean="0">
                <a:solidFill>
                  <a:schemeClr val="bg1">
                    <a:lumMod val="75000"/>
                  </a:schemeClr>
                </a:solidFill>
              </a:rPr>
              <a:t>We work with them to improve workflows</a:t>
            </a:r>
          </a:p>
          <a:p>
            <a:pPr hangingPunct="1"/>
            <a:endParaRPr lang="en-US" dirty="0"/>
          </a:p>
          <a:p>
            <a:pPr hangingPunct="1"/>
            <a:r>
              <a:rPr lang="en-US" dirty="0" smtClean="0"/>
              <a:t>Far more stable devices</a:t>
            </a:r>
          </a:p>
          <a:p>
            <a:pPr hangingPunct="1"/>
            <a:r>
              <a:rPr lang="en-US" dirty="0" smtClean="0"/>
              <a:t>Move faster</a:t>
            </a:r>
          </a:p>
          <a:p>
            <a:pPr hangingPunct="1"/>
            <a:r>
              <a:rPr lang="en-US" dirty="0" smtClean="0"/>
              <a:t>Scale out further</a:t>
            </a:r>
            <a:endParaRPr lang="en-US" dirty="0"/>
          </a:p>
        </p:txBody>
      </p:sp>
      <p:pic>
        <p:nvPicPr>
          <p:cNvPr id="7" name="Picture 6"/>
          <p:cNvPicPr>
            <a:picLocks noChangeAspect="1"/>
          </p:cNvPicPr>
          <p:nvPr/>
        </p:nvPicPr>
        <p:blipFill>
          <a:blip r:embed="rId3"/>
          <a:stretch>
            <a:fillRect/>
          </a:stretch>
        </p:blipFill>
        <p:spPr>
          <a:xfrm>
            <a:off x="19691624" y="8603010"/>
            <a:ext cx="4241800" cy="4241800"/>
          </a:xfrm>
          <a:prstGeom prst="rect">
            <a:avLst/>
          </a:prstGeom>
        </p:spPr>
      </p:pic>
    </p:spTree>
    <p:extLst>
      <p:ext uri="{BB962C8B-B14F-4D97-AF65-F5344CB8AC3E}">
        <p14:creationId xmlns:p14="http://schemas.microsoft.com/office/powerpoint/2010/main" val="562725337"/>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05153" y="2547868"/>
            <a:ext cx="8150085" cy="8150085"/>
          </a:xfrm>
          <a:prstGeom prst="rect">
            <a:avLst/>
          </a:prstGeom>
        </p:spPr>
      </p:pic>
    </p:spTree>
    <p:extLst>
      <p:ext uri="{BB962C8B-B14F-4D97-AF65-F5344CB8AC3E}">
        <p14:creationId xmlns:p14="http://schemas.microsoft.com/office/powerpoint/2010/main" val="55493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run a hybrid network</a:t>
            </a:r>
            <a:endParaRPr lang="en-US" dirty="0"/>
          </a:p>
        </p:txBody>
      </p:sp>
      <p:sp>
        <p:nvSpPr>
          <p:cNvPr id="5" name="Text Placeholder 4"/>
          <p:cNvSpPr>
            <a:spLocks noGrp="1"/>
          </p:cNvSpPr>
          <p:nvPr>
            <p:ph type="body" sz="quarter" idx="10"/>
          </p:nvPr>
        </p:nvSpPr>
        <p:spPr>
          <a:xfrm>
            <a:off x="1517650" y="3431213"/>
            <a:ext cx="16571567" cy="3641375"/>
          </a:xfrm>
        </p:spPr>
        <p:txBody>
          <a:bodyPr/>
          <a:lstStyle/>
          <a:p>
            <a:pPr marL="0" indent="0">
              <a:buNone/>
            </a:pPr>
            <a:r>
              <a:rPr lang="en-US" dirty="0" smtClean="0">
                <a:latin typeface="Courier" charset="0"/>
                <a:ea typeface="Courier" charset="0"/>
                <a:cs typeface="Courier" charset="0"/>
              </a:rPr>
              <a:t>SW1# </a:t>
            </a:r>
            <a:r>
              <a:rPr lang="en-US" dirty="0" err="1" smtClean="0">
                <a:latin typeface="Courier" charset="0"/>
                <a:ea typeface="Courier" charset="0"/>
                <a:cs typeface="Courier" charset="0"/>
              </a:rPr>
              <a:t>conf</a:t>
            </a:r>
            <a:r>
              <a:rPr lang="en-US" dirty="0" smtClean="0">
                <a:latin typeface="Courier" charset="0"/>
                <a:ea typeface="Courier" charset="0"/>
                <a:cs typeface="Courier" charset="0"/>
              </a:rPr>
              <a:t> t</a:t>
            </a:r>
          </a:p>
          <a:p>
            <a:pPr marL="0" indent="0">
              <a:buNone/>
            </a:pPr>
            <a:r>
              <a:rPr lang="en-US" dirty="0" smtClean="0">
                <a:latin typeface="Courier" charset="0"/>
                <a:ea typeface="Courier" charset="0"/>
                <a:cs typeface="Courier" charset="0"/>
              </a:rPr>
              <a:t>SW1(</a:t>
            </a:r>
            <a:r>
              <a:rPr lang="en-US" dirty="0" err="1" smtClean="0">
                <a:latin typeface="Courier" charset="0"/>
                <a:ea typeface="Courier" charset="0"/>
                <a:cs typeface="Courier" charset="0"/>
              </a:rPr>
              <a:t>config</a:t>
            </a:r>
            <a:r>
              <a:rPr lang="en-US" dirty="0" smtClean="0">
                <a:latin typeface="Courier" charset="0"/>
                <a:ea typeface="Courier" charset="0"/>
                <a:cs typeface="Courier" charset="0"/>
              </a:rPr>
              <a:t>)# boot system </a:t>
            </a:r>
            <a:r>
              <a:rPr lang="en-US" dirty="0" err="1" smtClean="0">
                <a:latin typeface="Courier" charset="0"/>
                <a:ea typeface="Courier" charset="0"/>
                <a:cs typeface="Courier" charset="0"/>
              </a:rPr>
              <a:t>flash:vendor_image</a:t>
            </a:r>
            <a:endParaRPr lang="en-US" dirty="0" smtClean="0">
              <a:latin typeface="Courier" charset="0"/>
              <a:ea typeface="Courier" charset="0"/>
              <a:cs typeface="Courier" charset="0"/>
            </a:endParaRPr>
          </a:p>
          <a:p>
            <a:pPr marL="0" indent="0">
              <a:buNone/>
            </a:pPr>
            <a:r>
              <a:rPr lang="en-US" dirty="0" smtClean="0">
                <a:latin typeface="Courier" charset="0"/>
                <a:ea typeface="Courier" charset="0"/>
                <a:cs typeface="Courier" charset="0"/>
              </a:rPr>
              <a:t>SW1(</a:t>
            </a:r>
            <a:r>
              <a:rPr lang="en-US" dirty="0" err="1" smtClean="0">
                <a:latin typeface="Courier" charset="0"/>
                <a:ea typeface="Courier" charset="0"/>
                <a:cs typeface="Courier" charset="0"/>
              </a:rPr>
              <a:t>config</a:t>
            </a:r>
            <a:r>
              <a:rPr lang="en-US" dirty="0" smtClean="0">
                <a:latin typeface="Courier" charset="0"/>
                <a:ea typeface="Courier" charset="0"/>
                <a:cs typeface="Courier" charset="0"/>
              </a:rPr>
              <a:t>)# end</a:t>
            </a:r>
          </a:p>
          <a:p>
            <a:pPr marL="0" indent="0">
              <a:buNone/>
            </a:pPr>
            <a:r>
              <a:rPr lang="en-US" dirty="0" smtClean="0">
                <a:latin typeface="Courier" charset="0"/>
                <a:ea typeface="Courier" charset="0"/>
                <a:cs typeface="Courier" charset="0"/>
              </a:rPr>
              <a:t>SW1</a:t>
            </a:r>
          </a:p>
          <a:p>
            <a:pPr marL="0" indent="0">
              <a:buNone/>
            </a:pPr>
            <a:endParaRPr lang="en-US" dirty="0" smtClean="0">
              <a:latin typeface="Courier" charset="0"/>
              <a:ea typeface="Courier" charset="0"/>
              <a:cs typeface="Courier" charset="0"/>
            </a:endParaRPr>
          </a:p>
        </p:txBody>
      </p:sp>
      <p:pic>
        <p:nvPicPr>
          <p:cNvPr id="2" name="Picture 1"/>
          <p:cNvPicPr>
            <a:picLocks noChangeAspect="1"/>
          </p:cNvPicPr>
          <p:nvPr/>
        </p:nvPicPr>
        <p:blipFill>
          <a:blip r:embed="rId3"/>
          <a:stretch>
            <a:fillRect/>
          </a:stretch>
        </p:blipFill>
        <p:spPr>
          <a:xfrm>
            <a:off x="13871643" y="7072588"/>
            <a:ext cx="9829800" cy="5362575"/>
          </a:xfrm>
          <a:prstGeom prst="rect">
            <a:avLst/>
          </a:prstGeom>
        </p:spPr>
      </p:pic>
    </p:spTree>
    <p:extLst>
      <p:ext uri="{BB962C8B-B14F-4D97-AF65-F5344CB8AC3E}">
        <p14:creationId xmlns:p14="http://schemas.microsoft.com/office/powerpoint/2010/main" val="89574124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Stopping traffic gracefully</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5792" y="4740204"/>
            <a:ext cx="3977604" cy="7916361"/>
          </a:xfrm>
          <a:prstGeom prst="rect">
            <a:avLst/>
          </a:prstGeom>
        </p:spPr>
      </p:pic>
      <p:cxnSp>
        <p:nvCxnSpPr>
          <p:cNvPr id="7" name="Straight Arrow Connector 6"/>
          <p:cNvCxnSpPr/>
          <p:nvPr/>
        </p:nvCxnSpPr>
        <p:spPr>
          <a:xfrm flipH="1">
            <a:off x="19520452" y="7404289"/>
            <a:ext cx="48080" cy="4443154"/>
          </a:xfrm>
          <a:prstGeom prst="straightConnector1">
            <a:avLst/>
          </a:prstGeom>
          <a:ln w="152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514365" y="6794594"/>
            <a:ext cx="0" cy="4151919"/>
          </a:xfrm>
          <a:prstGeom prst="straightConnector1">
            <a:avLst/>
          </a:prstGeom>
          <a:ln w="152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duotone>
              <a:prstClr val="black"/>
              <a:srgbClr val="92D050">
                <a:tint val="45000"/>
                <a:satMod val="400000"/>
              </a:srgbClr>
            </a:duotone>
          </a:blip>
          <a:stretch>
            <a:fillRect/>
          </a:stretch>
        </p:blipFill>
        <p:spPr>
          <a:xfrm>
            <a:off x="17015792" y="3353034"/>
            <a:ext cx="3977604" cy="3441560"/>
          </a:xfrm>
          <a:prstGeom prst="rect">
            <a:avLst/>
          </a:prstGeom>
        </p:spPr>
      </p:pic>
      <p:pic>
        <p:nvPicPr>
          <p:cNvPr id="22" name="Picture 21"/>
          <p:cNvPicPr>
            <a:picLocks noChangeAspect="1"/>
          </p:cNvPicPr>
          <p:nvPr/>
        </p:nvPicPr>
        <p:blipFill>
          <a:blip r:embed="rId4"/>
          <a:stretch>
            <a:fillRect/>
          </a:stretch>
        </p:blipFill>
        <p:spPr>
          <a:xfrm>
            <a:off x="17015792" y="3384766"/>
            <a:ext cx="3977604" cy="3441560"/>
          </a:xfrm>
          <a:prstGeom prst="rect">
            <a:avLst/>
          </a:prstGeom>
        </p:spPr>
      </p:pic>
    </p:spTree>
    <p:extLst>
      <p:ext uri="{BB962C8B-B14F-4D97-AF65-F5344CB8AC3E}">
        <p14:creationId xmlns:p14="http://schemas.microsoft.com/office/powerpoint/2010/main" val="254289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afterEffect">
                                  <p:stCondLst>
                                    <p:cond delay="0"/>
                                  </p:stCondLst>
                                  <p:childTnLst>
                                    <p:animEffect transition="out" filter="wipe(up)">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22" presetClass="exit" presetSubtype="4" fill="hold" nodeType="afterEffect">
                                  <p:stCondLst>
                                    <p:cond delay="0"/>
                                  </p:stCondLst>
                                  <p:childTnLst>
                                    <p:animEffect transition="out" filter="wipe(down)">
                                      <p:cBhvr>
                                        <p:cTn id="10" dur="1000"/>
                                        <p:tgtEl>
                                          <p:spTgt spid="8"/>
                                        </p:tgtEl>
                                      </p:cBhvr>
                                    </p:animEffect>
                                    <p:set>
                                      <p:cBhvr>
                                        <p:cTn id="11" dur="1" fill="hold">
                                          <p:stCondLst>
                                            <p:cond delay="9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Stopping traffic gracefully</a:t>
            </a:r>
            <a:endParaRPr lang="en-US" dirty="0"/>
          </a:p>
        </p:txBody>
      </p:sp>
      <p:cxnSp>
        <p:nvCxnSpPr>
          <p:cNvPr id="7" name="Straight Arrow Connector 6"/>
          <p:cNvCxnSpPr/>
          <p:nvPr/>
        </p:nvCxnSpPr>
        <p:spPr>
          <a:xfrm flipH="1">
            <a:off x="19712902" y="8080150"/>
            <a:ext cx="48080" cy="4443154"/>
          </a:xfrm>
          <a:prstGeom prst="straightConnector1">
            <a:avLst/>
          </a:prstGeom>
          <a:ln w="1524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707061" y="8080150"/>
            <a:ext cx="0" cy="4151919"/>
          </a:xfrm>
          <a:prstGeom prst="straightConnector1">
            <a:avLst/>
          </a:prstGeom>
          <a:ln w="152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duotone>
              <a:prstClr val="black"/>
              <a:srgbClr val="92D050">
                <a:tint val="45000"/>
                <a:satMod val="400000"/>
              </a:srgbClr>
            </a:duotone>
          </a:blip>
          <a:stretch>
            <a:fillRect/>
          </a:stretch>
        </p:blipFill>
        <p:spPr>
          <a:xfrm>
            <a:off x="18775392" y="4979280"/>
            <a:ext cx="3977604" cy="3441560"/>
          </a:xfrm>
          <a:prstGeom prst="rect">
            <a:avLst/>
          </a:prstGeom>
        </p:spPr>
      </p:pic>
      <p:pic>
        <p:nvPicPr>
          <p:cNvPr id="22" name="Picture 21"/>
          <p:cNvPicPr>
            <a:picLocks noChangeAspect="1"/>
          </p:cNvPicPr>
          <p:nvPr/>
        </p:nvPicPr>
        <p:blipFill>
          <a:blip r:embed="rId3"/>
          <a:stretch>
            <a:fillRect/>
          </a:stretch>
        </p:blipFill>
        <p:spPr>
          <a:xfrm>
            <a:off x="18735636" y="4979280"/>
            <a:ext cx="3977604" cy="3441560"/>
          </a:xfrm>
          <a:prstGeom prst="rect">
            <a:avLst/>
          </a:prstGeom>
        </p:spPr>
      </p:pic>
      <p:pic>
        <p:nvPicPr>
          <p:cNvPr id="9" name="Picture 8"/>
          <p:cNvPicPr>
            <a:picLocks noChangeAspect="1"/>
          </p:cNvPicPr>
          <p:nvPr/>
        </p:nvPicPr>
        <p:blipFill>
          <a:blip r:embed="rId3">
            <a:duotone>
              <a:prstClr val="black"/>
              <a:srgbClr val="92D050">
                <a:tint val="45000"/>
                <a:satMod val="400000"/>
              </a:srgbClr>
            </a:duotone>
          </a:blip>
          <a:stretch>
            <a:fillRect/>
          </a:stretch>
        </p:blipFill>
        <p:spPr>
          <a:xfrm>
            <a:off x="18815148" y="3601150"/>
            <a:ext cx="3977604" cy="3441560"/>
          </a:xfrm>
          <a:prstGeom prst="rect">
            <a:avLst/>
          </a:prstGeom>
        </p:spPr>
      </p:pic>
      <p:pic>
        <p:nvPicPr>
          <p:cNvPr id="10" name="Picture 9"/>
          <p:cNvPicPr>
            <a:picLocks noChangeAspect="1"/>
          </p:cNvPicPr>
          <p:nvPr/>
        </p:nvPicPr>
        <p:blipFill>
          <a:blip r:embed="rId3"/>
          <a:stretch>
            <a:fillRect/>
          </a:stretch>
        </p:blipFill>
        <p:spPr>
          <a:xfrm>
            <a:off x="18775392" y="3610734"/>
            <a:ext cx="3977604" cy="3441560"/>
          </a:xfrm>
          <a:prstGeom prst="rect">
            <a:avLst/>
          </a:prstGeom>
        </p:spPr>
      </p:pic>
    </p:spTree>
    <p:extLst>
      <p:ext uri="{BB962C8B-B14F-4D97-AF65-F5344CB8AC3E}">
        <p14:creationId xmlns:p14="http://schemas.microsoft.com/office/powerpoint/2010/main" val="6277849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afterEffect">
                                  <p:stCondLst>
                                    <p:cond delay="0"/>
                                  </p:stCondLst>
                                  <p:childTnLst>
                                    <p:animEffect transition="out" filter="wipe(up)">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22" presetClass="exit" presetSubtype="4" fill="hold" nodeType="afterEffect">
                                  <p:stCondLst>
                                    <p:cond delay="0"/>
                                  </p:stCondLst>
                                  <p:childTnLst>
                                    <p:animEffect transition="out" filter="wipe(down)">
                                      <p:cBhvr>
                                        <p:cTn id="10" dur="1000"/>
                                        <p:tgtEl>
                                          <p:spTgt spid="8"/>
                                        </p:tgtEl>
                                      </p:cBhvr>
                                    </p:animEffect>
                                    <p:set>
                                      <p:cBhvr>
                                        <p:cTn id="11" dur="1" fill="hold">
                                          <p:stCondLst>
                                            <p:cond delay="9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20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CP Template">
  <a:themeElements>
    <a:clrScheme name="OCP Template">
      <a:dk1>
        <a:srgbClr val="5F6061"/>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CP Template">
      <a:majorFont>
        <a:latin typeface="Calibri"/>
        <a:ea typeface="Calibri"/>
        <a:cs typeface="Calibri"/>
      </a:majorFont>
      <a:minorFont>
        <a:latin typeface="Helvetica"/>
        <a:ea typeface="Helvetica"/>
        <a:cs typeface="Helvetica"/>
      </a:minorFont>
    </a:fontScheme>
    <a:fmtScheme name="OCP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CP Template">
  <a:themeElements>
    <a:clrScheme name="OCP Template">
      <a:dk1>
        <a:srgbClr val="000000"/>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CP Template">
      <a:majorFont>
        <a:latin typeface="Calibri"/>
        <a:ea typeface="Calibri"/>
        <a:cs typeface="Calibri"/>
      </a:majorFont>
      <a:minorFont>
        <a:latin typeface="Helvetica"/>
        <a:ea typeface="Helvetica"/>
        <a:cs typeface="Helvetica"/>
      </a:minorFont>
    </a:fontScheme>
    <a:fmtScheme name="OCP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F6061"/>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4645</TotalTime>
  <Words>3086</Words>
  <Application>Microsoft Macintosh PowerPoint</Application>
  <PresentationFormat>Custom</PresentationFormat>
  <Paragraphs>274</Paragraphs>
  <Slides>64</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Basis Grotesque Pro Mono</vt:lpstr>
      <vt:lpstr>Calibri</vt:lpstr>
      <vt:lpstr>Courier</vt:lpstr>
      <vt:lpstr>Franklin Gothic Book</vt:lpstr>
      <vt:lpstr>FreightSans Pro Medium</vt:lpstr>
      <vt:lpstr>Arial</vt:lpstr>
      <vt:lpstr>OCP Template</vt:lpstr>
      <vt:lpstr>PowerPoint Presentation</vt:lpstr>
      <vt:lpstr>FBOSS operationalization</vt:lpstr>
      <vt:lpstr>PowerPoint Presentation</vt:lpstr>
      <vt:lpstr>PowerPoint Presentation</vt:lpstr>
      <vt:lpstr>We run a hybrid network</vt:lpstr>
      <vt:lpstr>We run a hybrid network</vt:lpstr>
      <vt:lpstr>We run a hybrid network</vt:lpstr>
      <vt:lpstr>Stopping traffic gracefully</vt:lpstr>
      <vt:lpstr>Stopping traffic gracefully</vt:lpstr>
      <vt:lpstr>Starting traffic gracefully</vt:lpstr>
      <vt:lpstr>We run a hybrid network</vt:lpstr>
      <vt:lpstr>We run a hybrid network</vt:lpstr>
      <vt:lpstr>We run a hybrid network</vt:lpstr>
      <vt:lpstr>Degraded devices</vt:lpstr>
      <vt:lpstr>Degraded devices</vt:lpstr>
      <vt:lpstr>Degraded devices</vt:lpstr>
      <vt:lpstr>Degraded devices</vt:lpstr>
      <vt:lpstr>Degraded devices</vt:lpstr>
      <vt:lpstr>Degraded devices</vt:lpstr>
      <vt:lpstr>FBAR</vt:lpstr>
      <vt:lpstr>FBAR</vt:lpstr>
      <vt:lpstr>FBAR</vt:lpstr>
      <vt:lpstr>FBAR</vt:lpstr>
      <vt:lpstr>We run a hybrid network</vt:lpstr>
      <vt:lpstr>PowerPoint Presentation</vt:lpstr>
      <vt:lpstr>Wedge + FBOSS</vt:lpstr>
      <vt:lpstr>PowerPoint Presentation</vt:lpstr>
      <vt:lpstr>PowerPoint Presentation</vt:lpstr>
      <vt:lpstr>PowerPoint Presentation</vt:lpstr>
      <vt:lpstr>We run a hybrid network</vt:lpstr>
      <vt:lpstr>Switching as a service</vt:lpstr>
      <vt:lpstr>Why continuous forwarding?</vt:lpstr>
      <vt:lpstr>Switching as a service</vt:lpstr>
      <vt:lpstr>Switching as a service</vt:lpstr>
      <vt:lpstr>Switching as a service</vt:lpstr>
      <vt:lpstr>Deploying safely</vt:lpstr>
      <vt:lpstr>Deploying safely</vt:lpstr>
      <vt:lpstr>Deploying safely</vt:lpstr>
      <vt:lpstr>Deploying safely</vt:lpstr>
      <vt:lpstr>Deploying safely</vt:lpstr>
      <vt:lpstr>Deploying safely</vt:lpstr>
      <vt:lpstr>Deploying safely</vt:lpstr>
      <vt:lpstr>Deploying safely</vt:lpstr>
      <vt:lpstr>Deploying safely</vt:lpstr>
      <vt:lpstr>Deploying safely</vt:lpstr>
      <vt:lpstr>Deploying safely</vt:lpstr>
      <vt:lpstr>Deploying safely</vt:lpstr>
      <vt:lpstr>Switching as a service</vt:lpstr>
      <vt:lpstr>Moving fast!</vt:lpstr>
      <vt:lpstr>Moving fast!</vt:lpstr>
      <vt:lpstr>Moving fast!</vt:lpstr>
      <vt:lpstr>Moving fast!</vt:lpstr>
      <vt:lpstr>FBOSS’ place in this hybrid network</vt:lpstr>
      <vt:lpstr>So who actually operates these devices?</vt:lpstr>
      <vt:lpstr>PowerPoint Presentation</vt:lpstr>
      <vt:lpstr>PowerPoint Presentation</vt:lpstr>
      <vt:lpstr>Oncall responsibilities</vt:lpstr>
      <vt:lpstr>Oncall responsibilities</vt:lpstr>
      <vt:lpstr>Oncall responsibilities</vt:lpstr>
      <vt:lpstr>Collaboration</vt:lpstr>
      <vt:lpstr>Collaboration</vt:lpstr>
      <vt:lpstr>Collaboration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MartinGarcia</dc:creator>
  <cp:lastModifiedBy>Nina Schiff</cp:lastModifiedBy>
  <cp:revision>172</cp:revision>
  <dcterms:modified xsi:type="dcterms:W3CDTF">2018-03-15T23:59:07Z</dcterms:modified>
</cp:coreProperties>
</file>